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2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notesSlides/notesSlide3.xml" ContentType="application/vnd.openxmlformats-officedocument.presentationml.notesSlide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notesSlides/notesSlide4.xml" ContentType="application/vnd.openxmlformats-officedocument.presentationml.notesSlide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notesSlides/notesSlide5.xml" ContentType="application/vnd.openxmlformats-officedocument.presentationml.notesSlide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notesSlides/notesSlide6.xml" ContentType="application/vnd.openxmlformats-officedocument.presentationml.notesSlide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notesSlides/notesSlide7.xml" ContentType="application/vnd.openxmlformats-officedocument.presentationml.notesSlide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notesSlides/notesSlide8.xml" ContentType="application/vnd.openxmlformats-officedocument.presentationml.notesSlide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notesSlides/notesSlide9.xml" ContentType="application/vnd.openxmlformats-officedocument.presentationml.notesSlide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notesSlides/notesSlide10.xml" ContentType="application/vnd.openxmlformats-officedocument.presentationml.notesSlide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notesSlides/notesSlide11.xml" ContentType="application/vnd.openxmlformats-officedocument.presentationml.notesSlide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58" r:id="rId4"/>
    <p:sldId id="271" r:id="rId5"/>
    <p:sldId id="286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92" r:id="rId14"/>
    <p:sldId id="289" r:id="rId15"/>
    <p:sldId id="290" r:id="rId16"/>
    <p:sldId id="291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287" r:id="rId25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8" autoAdjust="0"/>
    <p:restoredTop sz="89474" autoAdjust="0"/>
  </p:normalViewPr>
  <p:slideViewPr>
    <p:cSldViewPr snapToGrid="0">
      <p:cViewPr varScale="1">
        <p:scale>
          <a:sx n="91" d="100"/>
          <a:sy n="91" d="100"/>
        </p:scale>
        <p:origin x="84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5:56:11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24575,'547'0'0,"-510"2"0,-1 2 0,42 8 0,-39-4 0,61 3 0,-74-9 0,0 1 0,36 10 0,-34-7 0,49 5 0,-41-7 0,45 10 0,-49-7 0,1-1 0,38 1 0,38-8 0,-63-1 0,0 2 0,0 2 0,71 12 0,-35-1 0,0-4 0,0-3 0,136-9 0,-65 1 0,-121 1 0,-1 0 0,0 1 0,0 1 0,0 1 0,0 2 0,-1 1 0,1 1 0,43 16 0,-57-15-273,0 0 0,0-2 0,1 0 0,26 3 0,-15-5-6553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5:56:53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24575,'-1'93'0,"3"103"0,0-187 0,-1 0 0,1 0 0,0 0 0,1-1 0,0 1 0,1-1 0,0 0 0,0 1 0,1-2 0,7 11 0,-10-15 0,0 0 0,0 0 0,1 0 0,-1 0 0,1 0 0,0-1 0,0 0 0,0 1 0,0-1 0,0 0 0,0-1 0,1 1 0,-1 0 0,1-1 0,-1 0 0,1 0 0,-1 0 0,1 0 0,0 0 0,-1-1 0,1 0 0,0 0 0,0 0 0,-1 0 0,1 0 0,0-1 0,4-1 0,-5 1 0,0-1 0,0 1 0,-1-1 0,1 0 0,0 0 0,-1 0 0,1 0 0,-1 0 0,0-1 0,0 1 0,0-1 0,0 0 0,0 0 0,0 1 0,-1-1 0,1 0 0,-1 0 0,0 0 0,0-1 0,0 1 0,-1 0 0,1 0 0,0-4 0,1-12 0,0 0 0,-2-35 0,-1 39 0,-3-121 0,7 158 0,0 1 0,1-1 0,1 0 0,13 35 0,-14-45 0,1 0 0,0-1 0,0 0 0,1 0 0,1 0 0,0-1 0,0 0 0,1 0 0,0-1 0,1 0 0,16 14 0,-5-14-1365,-4-7-5461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16:02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0 312 24575,'6'-2'0,"-1"0"0,1-1 0,-1 1 0,0-1 0,1 0 0,-1-1 0,-1 1 0,1-1 0,0 0 0,-1 0 0,0-1 0,4-5 0,4-1 0,5-6 0,0-1 0,-1 0 0,-1-1 0,15-23 0,-23 30 0,-1-1 0,0 1 0,0-1 0,-1 0 0,-1-1 0,-1 1 0,0-1 0,2-19 0,-9 395 0,6-192 0,-2-63-1365,0-76-5461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16:04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28 135 24575,'-1'0'0,"-1"0"0,1 1 0,0-1 0,-1 1 0,1-1 0,0 1 0,-1-1 0,1 1 0,0 0 0,0 0 0,0 0 0,0 0 0,0 0 0,0 0 0,0 0 0,0 0 0,0 0 0,0 0 0,0 0 0,1 0 0,-1 1 0,0-1 0,1 0 0,-1 1 0,1-1 0,0 0 0,-1 1 0,1-1 0,0 0 0,0 1 0,0-1 0,0 1 0,0-1 0,0 2 0,0 3 0,0 0 0,0 0 0,1 0 0,-1 0 0,1 0 0,3 10 0,-2-13 0,-1 1 0,0-1 0,1 0 0,0 0 0,0 0 0,0 0 0,0 0 0,0 0 0,1-1 0,-1 1 0,1-1 0,0 1 0,-1-1 0,1 0 0,0 0 0,0 0 0,1-1 0,-1 1 0,0-1 0,1 0 0,-1 0 0,0 0 0,1 0 0,-1 0 0,1-1 0,0 1 0,-1-1 0,1 0 0,-1 0 0,1-1 0,-1 1 0,7-2 0,-5 1 0,0-1 0,1 0 0,-1 1 0,0-2 0,0 1 0,0-1 0,0 1 0,-1-1 0,1-1 0,-1 1 0,1-1 0,-1 1 0,0-1 0,-1-1 0,1 1 0,-1 0 0,0-1 0,0 0 0,0 1 0,3-9 0,-2 0 0,-1 1 0,0 0 0,-1-1 0,0 1 0,-1-1 0,0 1 0,-1-1 0,-1 0 0,0 1 0,0-1 0,-5-14 0,-3 12 0,0 18 0,8 0 0,-1-1 0,1 1 0,0-1 0,0 1 0,0 0 0,0 0 0,1-1 0,-1 1 0,0 6 0,1-2 0,1 1 0,-1-1 0,1 1 0,0-1 0,1 1 0,0-1 0,0 0 0,0 0 0,1 0 0,0 0 0,0 0 0,1 0 0,0-1 0,9 12 0,-10-15 0,0 0 0,0 0 0,0 0 0,0-1 0,1 1 0,-1-1 0,1 0 0,0 0 0,0 0 0,-1 0 0,1 0 0,0-1 0,0 0 0,1 0 0,-1 0 0,0-1 0,0 1 0,0-1 0,1 0 0,-1 0 0,0 0 0,0-1 0,0 1 0,1-1 0,-1 0 0,0 0 0,0-1 0,4-1 0,-4 1 0,0-1 0,0 1 0,0-1 0,-1 0 0,1 0 0,-1 0 0,0 0 0,0 0 0,0-1 0,0 0 0,-1 1 0,1-1 0,-1 0 0,0 0 0,0 0 0,0-1 0,-1 1 0,1 0 0,-1-1 0,0 1 0,0-7 0,2-9 0,-2 0 0,0 0 0,-3-27 0,1 72 0,4 23 0,2-27 0,-1-1 0,0-1 0,2 0 0,0 0 0,17 35 0,-21-51 0,-1 0 0,1 0 0,0 0 0,0 0 0,0 0 0,1-1 0,-1 1 0,0-1 0,1 1 0,0-1 0,-1 0 0,1 0 0,0 0 0,0-1 0,0 1 0,0-1 0,1 1 0,-1-1 0,0 0 0,1 0 0,-1-1 0,0 1 0,1-1 0,-1 1 0,1-1 0,-1 0 0,1-1 0,-1 1 0,1 0 0,-1-1 0,0 0 0,1 0 0,-1 0 0,0 0 0,5-2 0,-3-1 0,0 1 0,-1-1 0,1 1 0,-1-1 0,1-1 0,-1 1 0,0-1 0,-1 1 0,1-1 0,-1 0 0,0-1 0,0 1 0,-1 0 0,1-1 0,-1 1 0,3-12 0,2-11 0,-1 1 0,3-33 0,-6 28 0,0 0 0,-3 54 0,-2 27-87,0-23-168,1 0-1,2 0 0,0 0 1,7 32-1,-1-32-6570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16:04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24575,'0'6'0,"0"8"0,0 8 0,0 1-8191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16:05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24575,'0'63'0,"-1"28"0,2-63 0,-1-23 0,1-7 0,-1-1 0,1 0 0,0 0 0,-1 0 0,1 0 0,0 0 0,1 0 0,-1 0 0,0 0 0,1 0 0,0 1 0,-1-1 0,1 1 0,0-1 0,0 1 0,1 0 0,-1 0 0,0 0 0,1 0 0,-1 0 0,1 1 0,3-3 0,5 0 0,0 0 0,0 0 0,0 2 0,19-4 0,-21 5 0,1 0 0,-1-1 0,0-1 0,0 0 0,0 0 0,16-8 0,-20 8 0,0-1 0,0 0 0,-1-1 0,1 1 0,-1-1 0,0 0 0,0 0 0,0-1 0,-1 1 0,0-1 0,0 1 0,0-1 0,-1 0 0,0 0 0,0 0 0,0-1 0,1-10 0,-7 64 0,2 1 0,6 54 0,1-70-1365,3-7-5461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16:06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0 330 24575,'29'12'0,"-8"-2"0,-12-7 0,1 0 0,-1-1 0,1 0 0,0-1 0,-1 0 0,1 0 0,0-1 0,15-2 0,-22 1 0,0 1 0,1-1 0,-1 0 0,0 0 0,1-1 0,-1 1 0,0-1 0,0 1 0,0-1 0,0 0 0,-1 0 0,1-1 0,0 1 0,-1 0 0,0-1 0,1 0 0,-1 1 0,0-1 0,0 0 0,-1 0 0,1 0 0,-1 0 0,1 0 0,-1-1 0,0 1 0,0 0 0,1-5 0,1-11 0,0 1 0,-1-1 0,0 0 0,-2 0 0,0 0 0,-2 0 0,0 0 0,0 0 0,-2 1 0,-11-36 0,13 50 0,-1 1 0,1-1 0,-1 1 0,1-1 0,-1 1 0,0 0 0,0 0 0,0 0 0,-1 0 0,1 1 0,-1-1 0,1 1 0,-1 0 0,0 0 0,0 0 0,0 1 0,0-1 0,0 1 0,0 0 0,-8-1 0,8 2 0,1-1 0,0 1 0,0 0 0,-1 0 0,1 0 0,0 1 0,0-1 0,0 1 0,-1 0 0,1 0 0,0 0 0,0 0 0,0 0 0,0 0 0,1 1 0,-1 0 0,0 0 0,1-1 0,-1 1 0,1 1 0,-1-1 0,1 0 0,0 1 0,0-1 0,0 1 0,0-1 0,-2 7 0,1-3 0,1 1 0,0 0 0,0 0 0,1 0 0,0 0 0,0 0 0,1 1 0,0-1 0,0 0 0,1 0 0,-1 0 0,2 0 0,-1 0 0,1 0 0,0 0 0,5 11 0,-5-13 0,1 1 0,-1-1 0,1 0 0,0-1 0,0 1 0,1 0 0,-1-1 0,1 0 0,0 0 0,0 0 0,1 0 0,-1-1 0,1 0 0,0 0 0,-1 0 0,2 0 0,-1-1 0,0 1 0,0-2 0,1 1 0,8 2 0,-11-4 0,0 0 0,-1 0 0,1 0 0,0 0 0,-1-1 0,1 1 0,0-1 0,-1 1 0,1-1 0,-1 0 0,1 0 0,-1 0 0,1-1 0,-1 1 0,0 0 0,0-1 0,1 0 0,-1 1 0,0-1 0,0 0 0,-1 0 0,1 0 0,0 0 0,-1 0 0,1-1 0,-1 1 0,0 0 0,0-1 0,0 1 0,0-1 0,0 1 0,0-1 0,-1 0 0,1 1 0,-1-4 0,3-10 0,0 0 0,-2 0 0,0-1 0,-2-18 0,6 68-341,1 0 0,2 0-1,17 49 1,-15-59-6485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16:06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222 140 24575,'0'-8'0,"0"0"0,-1-1 0,0 1 0,-1 0 0,1 0 0,-2 0 0,1 0 0,-1 0 0,0 0 0,0 1 0,-7-11 0,8 16 0,0-1 0,0 0 0,0 1 0,-1 0 0,1-1 0,-1 1 0,1 0 0,-1 0 0,0 0 0,0 1 0,0-1 0,0 1 0,0-1 0,0 1 0,0 0 0,0 0 0,-1 1 0,1-1 0,0 1 0,-1-1 0,1 1 0,0 0 0,-1 0 0,1 1 0,0-1 0,-1 1 0,1-1 0,0 1 0,0 0 0,-7 3 0,5-2 0,0 1 0,0 0 0,0 0 0,0 1 0,1-1 0,-1 1 0,1 0 0,0 0 0,0 1 0,0-1 0,1 1 0,-1 0 0,1-1 0,0 2 0,1-1 0,-1 0 0,1 0 0,-2 8 0,-1 4 0,0 0 0,2 0 0,0 0 0,-1 33 0,4-36 0,1-1 0,0 1 0,2 0 0,-1-1 0,1 1 0,1-1 0,1 0 0,-1 0 0,12 20 0,-13-28 0,0 0 0,0-1 0,1 1 0,0-1 0,-1 1 0,1-1 0,1 0 0,-1 0 0,1-1 0,-1 0 0,7 4 0,-7-5 0,-1-1 0,1 0 0,-1 1 0,1-2 0,0 1 0,0 0 0,0-1 0,-1 1 0,1-1 0,0 0 0,0-1 0,0 1 0,0 0 0,-1-1 0,1 0 0,0 0 0,-1 0 0,6-3 0,-6 3-105,0-1 0,0 0 0,0 0 0,0 0 0,0 0 0,0 0 0,-1-1 0,1 1 0,-1-1 0,1 0 0,-1 1 0,2-6 0,8-13-6721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16:06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24575,'6'0'0,"8"0"0,3 6 0,3 3 0,5-2 0,5-1 0,3-1 0,2-2 0,1-2 0,-5 0-8191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16:10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0 265 24575,'1'3'0,"-1"0"0,1-1 0,-1 1 0,1-1 0,0 1 0,0-1 0,0 0 0,0 1 0,1-1 0,-1 0 0,1 0 0,-1 0 0,1 0 0,0 0 0,0 0 0,0 0 0,0-1 0,0 1 0,0-1 0,0 1 0,0-1 0,1 0 0,-1 0 0,3 1 0,5 2 0,0 0 0,0-1 0,0 0 0,17 2 0,-23-4 0,0 0 0,0-1 0,1 1 0,-1-1 0,0 0 0,1-1 0,-1 1 0,0-1 0,0 1 0,1-1 0,-1-1 0,0 1 0,0 0 0,0-1 0,0 0 0,-1 0 0,1 0 0,5-4 0,-6 2 0,1 0 0,-1 0 0,0 0 0,-1-1 0,1 1 0,-1-1 0,1 0 0,-2 1 0,1-1 0,0 0 0,-1 0 0,0 0 0,0 0 0,0 0 0,-1-8 0,3-14 0,-1 0 0,-2 0 0,0 0 0,-2 1 0,-1-1 0,-7-28 0,10 54 0,0 1 0,0-1 0,0 0 0,-1 0 0,1 1 0,0-1 0,0 0 0,0 0 0,-1 1 0,1-1 0,0 0 0,-1 1 0,1-1 0,0 0 0,-1 1 0,1-1 0,-1 1 0,1-1 0,-1 1 0,0-1 0,1 1 0,-1-1 0,1 1 0,-1-1 0,0 1 0,1 0 0,-1-1 0,-1 1 0,-8 17 0,2 37 0,7-39 0,2 1 0,0-1 0,1 0 0,0 1 0,1-1 0,1 0 0,0-1 0,11 26 0,-12-34 0,0 0 0,0 1 0,0-1 0,1 0 0,-1-1 0,1 1 0,1-1 0,-1 0 0,1 0 0,0 0 0,0 0 0,1-1 0,-1 0 0,1 0 0,0-1 0,0 1 0,0-1 0,0 0 0,1-1 0,-1 0 0,12 3 0,-15-5 0,0 0 0,0 0 0,0-1 0,0 1 0,0-1 0,-1 0 0,1 0 0,0 0 0,0 0 0,-1 0 0,1 0 0,-1-1 0,1 0 0,-1 1 0,1-1 0,-1 0 0,0 0 0,0 0 0,0 0 0,0 0 0,0-1 0,-1 1 0,1-1 0,-1 1 0,1-1 0,-1 1 0,0-1 0,1-3 0,5-12 0,-1 1 0,-1-1 0,3-23 0,-6 33 0,8-78 0,-12 111 30,2 0 0,0 0 0,6 40 0,-5-58-104,0 0-1,0 0 1,1-1 0,0 1 0,0 0-1,1 0 1,-1-1 0,2 1 0,-1-1-1,1 0 1,0 0 0,0-1 0,0 1-1,1-1 1,0 0 0,0 0 0,0 0-1,1-1 1,11 8 0,5-3-6752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16:10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78 24575,'0'28'0,"-1"-10"0,1-1 0,0 1 0,2 0 0,4 23 0,-5-37 0,0 0 0,1 0 0,-1 0 0,1 0 0,0 0 0,0 0 0,0-1 0,0 1 0,1-1 0,-1 1 0,1-1 0,0 0 0,0 0 0,0 0 0,0 0 0,1-1 0,-1 1 0,1-1 0,-1 0 0,1 0 0,0 0 0,0 0 0,5 1 0,-3-1 0,0-1 0,0 1 0,0-1 0,1-1 0,-1 1 0,0-1 0,1 0 0,-1 0 0,0-1 0,0 1 0,1-1 0,7-3 0,-11 3 0,0-1 0,1 0 0,-1 0 0,0 1 0,0-2 0,0 1 0,0 0 0,-1-1 0,1 1 0,-1-1 0,1 0 0,-1 0 0,0 0 0,0 0 0,0 0 0,0 0 0,-1-1 0,1 1 0,-1 0 0,0-1 0,0 1 0,1-6 0,-1 0 0,1 0 0,-1 0 0,0 0 0,-1 0 0,0 0 0,-1 0 0,0 0 0,0 0 0,-1 0 0,0 1 0,0-1 0,-1 1 0,0-1 0,-9-15 0,9 19 0,-1-1 0,0 1 0,-1-1 0,1 1 0,-1 0 0,0 1 0,-1-1 0,1 1 0,-1 0 0,1 0 0,-1 1 0,0-1 0,-1 2 0,1-1 0,0 0 0,-1 1 0,0 1 0,1-1 0,-1 1 0,-7-1 0,2 1 17,-1 0 0,1 1 1,0 0-1,0 1 0,0 0 0,-22 6 0,29-6-85,1 1 1,0-1-1,0 1 1,0 0-1,0 0 1,0 0-1,1 1 1,-1 0-1,1-1 1,-1 1-1,1 0 1,0 0-1,0 1 1,0-1-1,1 1 1,-1-1-1,1 1 1,0 0-1,0 0 1,0 0-1,-2 8 1,-2 14-6759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16:15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2 215 24575,'0'-16'0,"-1"-4"0,1-1 0,2 1 0,0-1 0,7-32 0,-8 50 0,0 0 0,-1-1 0,1 1 0,1 0 0,-1 0 0,0 0 0,1 0 0,-1 1 0,1-1 0,0 0 0,0 1 0,0-1 0,0 1 0,1-1 0,-1 1 0,1 0 0,-1 0 0,1 0 0,0 0 0,0 1 0,0-1 0,-1 1 0,2 0 0,-1 0 0,0 0 0,0 0 0,0 0 0,0 0 0,1 1 0,-1 0 0,0 0 0,0 0 0,1 0 0,-1 0 0,0 1 0,5 0 0,-2 1 0,0-1 0,0 1 0,0 0 0,0 1 0,0-1 0,-1 1 0,1 0 0,-1 0 0,0 1 0,0 0 0,0 0 0,-1 0 0,1 0 0,4 7 0,-2-1 0,-1-1 0,0 1 0,-1-1 0,0 2 0,0-1 0,-1 0 0,3 16 0,0 9 0,-1 0 0,-2 1 0,-1 69 0,-3-89 0,-1-1 0,0 1 0,-1-1 0,-1 0 0,-1 0 0,0 0 0,0 0 0,-9 17 0,9-25 0,1 0 0,-1-1 0,0 0 0,-1 0 0,1 0 0,-1-1 0,0 1 0,-1-1 0,1 0 0,-1-1 0,0 1 0,0-1 0,-1 0 0,1-1 0,-1 1 0,0-1 0,0-1 0,0 1 0,-11 1 0,14-3 0,0 0 0,0-1 0,0 0 0,-1 1 0,1-1 0,0-1 0,0 1 0,-1-1 0,1 0 0,0 0 0,0 0 0,0 0 0,0-1 0,0 1 0,0-1 0,1 0 0,-6-4 0,7 4 0,0 0 0,0 0 0,0 0 0,0 0 0,0 0 0,0 0 0,1-1 0,-1 1 0,1-1 0,0 1 0,0-1 0,0 1 0,0-1 0,0 0 0,0 0 0,1 1 0,-1-1 0,1 0 0,0 0 0,0 0 0,0 1 0,0-1 0,0 0 0,1 0 0,-1 0 0,1 1 0,1-4 0,-1 2 0,1 1 0,-1 0 0,1 0 0,0 0 0,0 0 0,0 0 0,0 1 0,1-1 0,-1 1 0,1-1 0,-1 1 0,1 0 0,0 0 0,0 0 0,0 0 0,0 1 0,0-1 0,0 1 0,1 0 0,-1-1 0,0 2 0,1-1 0,-1 0 0,1 1 0,-1-1 0,1 1 0,-1 0 0,5 1 0,4-1 0,1 1 0,-1 0 0,1 1 0,-1 0 0,1 1 0,17 7 0,44 28 0,-59-29 0,1 0 0,0-2 0,0 1 0,24 6 0,-34-13 0,0 0 0,0 0 0,0 0 0,0-1 0,0 0 0,-1 0 0,1-1 0,0 1 0,0-1 0,0-1 0,0 1 0,-1-1 0,1 0 0,-1 0 0,1 0 0,-1-1 0,8-5 0,9-6-1365,-3 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5:56:54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98 24575,'0'42'0,"2"0"0,1-1 0,15 66 0,-4-24 0,-17-141 0,8-84 0,-4 129 0,1 0 0,0 0 0,1 1 0,0-1 0,1 1 0,1 0 0,0 0 0,0 0 0,9-11 0,-12 19 0,0 1 0,0-1 0,1 1 0,-1 0 0,1 0 0,0 0 0,0 1 0,0-1 0,0 1 0,0-1 0,0 1 0,1 0 0,-1 0 0,1 0 0,0 1 0,-1 0 0,1-1 0,0 1 0,0 0 0,0 1 0,0-1 0,0 1 0,0-1 0,0 1 0,0 1 0,0-1 0,0 0 0,0 1 0,0 0 0,0 0 0,-1 0 0,6 3 0,-5-2 0,0 0 0,0 1 0,0-1 0,0 1 0,-1 0 0,0 1 0,1-1 0,-1 0 0,-1 1 0,1 0 0,0-1 0,-1 1 0,0 0 0,0 0 0,0 1 0,0-1 0,0 0 0,-1 1 0,0-1 0,0 1 0,0 8 0,2 13 0,-2-1 0,-3 47 0,1-42 0,1-21 0,0-4 0,0 0 0,0 0 0,0 0 0,0-1 0,-1 1 0,1 0 0,-1 0 0,-1-1 0,1 1 0,-1 0 0,0-1 0,0 0 0,-4 9 0,5-13 0,1 0 0,-1 0 0,1 0 0,-1 0 0,1 0 0,0 0 0,-1 0 0,1 0 0,-1 0 0,1 0 0,-1 0 0,1 0 0,-1 0 0,1 0 0,0 0 0,-1 0 0,1 0 0,-1 0 0,1-1 0,-1 1 0,1 0 0,0 0 0,-1-1 0,1 1 0,0 0 0,-1 0 0,1-1 0,0 1 0,-1 0 0,1-1 0,0 1 0,0 0 0,-1-1 0,1 1 0,0-1 0,0 1 0,0 0 0,0-1 0,-1 1 0,1-1 0,0 1 0,0-1 0,0 1 0,0-1 0,0 1 0,0 0 0,0-1 0,0 1 0,0-1 0,-5-25 0,0-7 0,2-1 0,3-65 0,0 91 0,1-1 0,0 1 0,0 0 0,1-1 0,0 1 0,1 0 0,-1 0 0,1 0 0,1 0 0,0 1 0,0-1 0,0 1 0,1 0 0,0 0 0,0 1 0,1 0 0,9-9 0,-14 14 0,1 0 0,0-1 0,-1 1 0,1 0 0,0 0 0,0 0 0,0 0 0,0 0 0,0 1 0,-1-1 0,2 0 0,-1 1 0,0 0 0,0-1 0,0 1 0,0 0 0,0 0 0,0 0 0,0 0 0,0 1 0,0-1 0,0 1 0,0-1 0,0 1 0,3 1 0,-2 0 0,0 0 0,1 1 0,-1-1 0,-1 1 0,1 0 0,0 0 0,-1 0 0,1 1 0,-1-1 0,0 1 0,0-1 0,2 6 0,2 7 0,0 1 0,-1 0 0,-1 0 0,0 0 0,1 21 0,-5 3 0,-1-25 0,1 0 0,1-1 0,3 18 0,-4-30 0,1 0 0,-1 0 0,1 0 0,0-1 0,0 1 0,0 0 0,0-1 0,1 1 0,-1 0 0,1-1 0,-1 0 0,1 1 0,0-1 0,0 0 0,0 0 0,0 0 0,0 0 0,1 0 0,-1 0 0,1-1 0,-1 1 0,3 0 0,-2-1 0,-1 0 0,1-1 0,0 0 0,-1 1 0,1-1 0,-1 0 0,1 0 0,-1-1 0,1 1 0,0 0 0,-1-1 0,1 1 0,-1-1 0,1 0 0,-1 0 0,0 0 0,1 0 0,-1 0 0,0-1 0,0 1 0,0-1 0,0 0 0,0 1 0,0-1 0,0 0 0,-1 0 0,1 0 0,0 0 0,-1 0 0,0 0 0,1-1 0,-1 1 0,1-5 0,4-4 0,-2-1 0,1 1 0,-1-1 0,-1 0 0,3-21 0,-2-21 0,-7-104 0,3 157 0,-1 64 0,-2-42 0,2 0 0,1 1 0,0-1 0,2 0 0,0 1 0,1-1 0,9 29 0,-11-48 0,-1 0 0,1 0 0,0 0 0,-1 0 0,1 0 0,0 0 0,0 0 0,0 0 0,0-1 0,1 1 0,-1 0 0,0-1 0,1 1 0,-1-1 0,1 0 0,0 1 0,-1-1 0,1 0 0,0 0 0,0 0 0,-1 0 0,1 0 0,0-1 0,0 1 0,0 0 0,0-1 0,0 1 0,0-1 0,0 0 0,0 0 0,1 0 0,-1 0 0,0 0 0,0 0 0,0-1 0,0 1 0,3-2 0,-1 0 0,0 0 0,0 0 0,0-1 0,0 0 0,-1 0 0,1 0 0,-1 0 0,0 0 0,0-1 0,0 0 0,0 1 0,-1-1 0,0 0 0,1 0 0,-1 0 0,2-7 0,44-154 0,-46 289 0,-3-103-273,2-1 0,0 0 0,1 1 0,8 37 0,-2-33-6553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16:16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24575,'-3'5'0,"-1"-1"0,1 1 0,0-1 0,0 1 0,0 0 0,1 0 0,0 1 0,0-1 0,0 0 0,1 1 0,-1-1 0,0 8 0,-3 72 0,4-65 0,2 12 0,2 0 0,1 0 0,11 46 0,0-6 0,-17-123 0,6-60 0,-3 98 0,1 0 0,0-1 0,2 1 0,-1 0 0,1 1 0,1-1 0,0 1 0,1-1 0,8-11 0,-12 20 0,0 1 0,1-1 0,-1 1 0,1-1 0,0 1 0,0 0 0,0 0 0,0 0 0,1 1 0,-1-1 0,1 1 0,0-1 0,0 1 0,-1 0 0,1 1 0,0-1 0,1 1 0,-1 0 0,0 0 0,0 0 0,0 0 0,1 1 0,-1-1 0,0 1 0,1 0 0,-1 1 0,0-1 0,1 1 0,-1 0 0,0 0 0,6 2 0,-7-1 0,1 0 0,-1 0 0,0 0 0,0 1 0,0-1 0,0 1 0,0 0 0,-1 0 0,1 0 0,-1 0 0,1 0 0,-1 0 0,0 1 0,-1-1 0,1 1 0,0-1 0,-1 1 0,0 0 0,0 0 0,0 0 0,-1-1 0,1 8 0,2 12 0,-2 0 0,-3 40 0,0-38 0,2-21-61,3 52 250,-3-54-249,0 0 0,1-1 1,-1 1-1,1 0 0,-1 0 1,1 0-1,0 0 0,0 0 0,0 0 1,0-1-1,0 1 0,0 0 1,0-1-1,1 1 0,-1-1 0,0 1 1,1-1-1,-1 0 0,1 1 1,0-1-1,-1 0 0,1 0 0,0 0 1,2 0-1,10 0-6766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16:16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24575,'-3'82'0,"1"-49"0,1 1 0,2-1 0,1 1 0,7 34 0,-8-63 0,0-1 0,0 0 0,1 0 0,0 0 0,-1-1 0,1 1 0,1 0 0,-1-1 0,0 1 0,1-1 0,0 0 0,0 1 0,0-1 0,0-1 0,0 1 0,0 0 0,5 1 0,-6-3 0,0 0 0,0 0 0,0 0 0,0-1 0,0 1 0,1-1 0,-1 0 0,0 0 0,0 1 0,0-2 0,1 1 0,-1 0 0,0 0 0,0-1 0,0 1 0,1-1 0,-1 1 0,0-1 0,0 0 0,0 0 0,0 0 0,0 0 0,0 0 0,-1-1 0,1 1 0,0 0 0,-1-1 0,1 0 0,0 1 0,-1-1 0,0 0 0,1 0 0,1-3 0,1-3 0,0 1 0,0-1 0,-1 0 0,1-1 0,-2 1 0,1 0 0,-1-1 0,-1 0 0,2-15 0,-4-77 0,3 123 0,1 0 0,1-1 0,1 1 0,1-1 0,1 0 0,0 0 0,20 37 0,-11-33-101,-13-20 17,0 1-1,0-1 1,0 0 0,0 0-1,1 0 1,0-1 0,0 1 0,1-1-1,-1 0 1,1 0 0,0-1 0,0 1-1,0-1 1,10 5 0,9-1-6742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16:17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24575,'-1'1'0,"0"-1"0,0 0 0,-1 1 0,1-1 0,0 1 0,0-1 0,0 1 0,0 0 0,0-1 0,0 1 0,0 0 0,0 0 0,0 0 0,0 0 0,0 0 0,0 0 0,0 0 0,1 0 0,-1 0 0,0 0 0,1 0 0,-1 1 0,1-1 0,-1 0 0,1 0 0,0 1 0,-1 0 0,-6 40 0,6-38 0,1 1 0,-4 22 0,2-1 0,1 1 0,3 38 0,-1-58 0,0 0 0,1 0 0,-1-1 0,2 1 0,-1 0 0,0-1 0,1 0 0,5 8 0,-7-11 0,2 0 0,-1-1 0,0 1 0,0-1 0,1 1 0,-1-1 0,1 0 0,0 0 0,0 0 0,0 0 0,0-1 0,0 1 0,0-1 0,0 0 0,0 1 0,1-2 0,4 2 0,-5-2 0,0 0 0,0 0 0,-1 0 0,1-1 0,0 1 0,0-1 0,0 0 0,0 0 0,-1 0 0,1 0 0,0 0 0,-1 0 0,1-1 0,-1 1 0,0-1 0,1 0 0,-1 0 0,0 0 0,0 0 0,0 0 0,0 0 0,-1-1 0,1 1 0,0-1 0,-1 1 0,0-1 0,0 1 0,1-1 0,0-4 0,5-11 0,-1-1 0,0 0 0,3-21 0,-8 35 0,9-81 0,-12 106 0,2 0 0,0 0 0,0 0 0,8 39 0,-7-54 0,0 0 0,0-1 0,1 1 0,-1 0 0,1 0 0,0-1 0,0 1 0,1-1 0,-1 0 0,1 1 0,0-1 0,0 0 0,1-1 0,-1 1 0,1-1 0,0 1 0,0-1 0,0 0 0,0 0 0,0-1 0,1 1 0,-1-1 0,1 0 0,-1 0 0,1-1 0,0 1 0,0-1 0,9 1 0,-10-2 0,0 1 0,0-1 0,0 0 0,0 0 0,0-1 0,0 0 0,0 1 0,0-1 0,0 0 0,0-1 0,0 1 0,-1-1 0,1 0 0,0 1 0,-1-2 0,1 1 0,-1 0 0,0-1 0,0 1 0,0-1 0,0 0 0,-1 0 0,1 0 0,-1-1 0,1 1 0,-1 0 0,0-1 0,0 0 0,-1 1 0,1-1 0,-1 0 0,0 0 0,0 0 0,1-7 0,2-11 0,-2-1 0,0 1 0,-1-1 0,-4-38 0,2 59 0,2 27 0,-2-3 0,1 0 0,2-1 0,0 1 0,6 23 0,19 19-1365,-14-39-5461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16:17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1 175 24575,'6'-2'0,"0"0"0,0-1 0,0 1 0,0-1 0,0-1 0,0 1 0,-1-1 0,8-6 0,3-1 0,-8 6 0,48-36 0,-53 39 0,-1 0 0,0 0 0,0 0 0,0-1 0,0 1 0,0 0 0,0-1 0,0 0 0,-1 1 0,1-1 0,-1 0 0,0 0 0,0 0 0,0 0 0,0 0 0,-1 0 0,1 0 0,0-5 0,-1 7 0,0 0 0,-1-1 0,1 1 0,0 0 0,0 0 0,0 0 0,-1-1 0,1 1 0,-1 0 0,1 0 0,-1 0 0,1 0 0,-1 0 0,0 0 0,1 0 0,-1 0 0,0 0 0,0 0 0,0 0 0,0 0 0,0 0 0,0 1 0,0-1 0,0 0 0,0 1 0,0-1 0,0 1 0,0-1 0,0 1 0,0-1 0,-1 1 0,1 0 0,0 0 0,0-1 0,-1 1 0,1 0 0,0 0 0,0 0 0,-1 1 0,1-1 0,-1 0 0,-1 1 0,0-1 0,1 1 0,-1 0 0,0 0 0,1 0 0,-1 0 0,1 1 0,0-1 0,-1 1 0,1-1 0,0 1 0,0 0 0,0 0 0,0 0 0,0 0 0,0 0 0,1 0 0,-2 3 0,-7 14 20,2 0 0,0 1 0,2 0 0,0 1 0,-6 39 0,11-54-38,1 1-1,0-1 1,0 1 0,0-1 0,1 1-1,0-1 1,0 0 0,1 1 0,0-1-1,3 8 1,-3-11-53,0 1-1,0-1 1,0 0 0,1 1-1,-1-1 1,1 0 0,0-1-1,0 1 1,0 0 0,0-1-1,1 1 1,-1-1 0,1 0-1,-1 0 1,1-1 0,0 1-1,7 1 1,14 3-6755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16:18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24575,'0'6'0,"0"0"0,1 0 0,0 0 0,0 0 0,0 0 0,1 0 0,-1 0 0,1 0 0,1 0 0,-1-1 0,7 10 0,-8-12 0,1-1 0,0 0 0,0 0 0,0 0 0,0 0 0,0-1 0,0 1 0,1 0 0,-1-1 0,1 0 0,-1 1 0,1-1 0,-1 0 0,1 0 0,0-1 0,-1 1 0,1 0 0,0-1 0,-1 0 0,1 0 0,0 1 0,0-2 0,0 1 0,-1 0 0,1 0 0,0-1 0,0 0 0,3-1 0,-3 1 0,0 0 0,0-1 0,0 0 0,0 1 0,-1-1 0,1 0 0,-1 0 0,1-1 0,-1 1 0,1-1 0,-1 1 0,0-1 0,0 0 0,-1 1 0,1-1 0,0 0 0,-1 0 0,0 0 0,0 0 0,0-1 0,0 1 0,0 0 0,0-6 0,2-10 0,-1 1 0,-2-38 0,0 44 0,-2-41 0,1 37 0,-1 40 0,1-4 0,1 1 0,1 0 0,1-1 0,0 1 0,9 31 0,-10-48 0,0 0 0,1 0 0,-1-1 0,1 1 0,0 0 0,0-1 0,0 1 0,0-1 0,0 0 0,1 0 0,0 0 0,-1 0 0,1 0 0,0-1 0,1 1 0,-1-1 0,0 0 0,1 0 0,-1 0 0,1 0 0,0 0 0,-1-1 0,1 0 0,0 0 0,0 0 0,0 0 0,0-1 0,0 1 0,0-1 0,0 0 0,0 0 0,0 0 0,0-1 0,0 0 0,0 1 0,5-3 0,-3 1 0,0 0 0,-1-1 0,1 1 0,-1-1 0,0 0 0,0 0 0,0-1 0,0 0 0,-1 0 0,1 0 0,-1 0 0,0-1 0,0 1 0,0-1 0,-1 0 0,0 0 0,0 0 0,0-1 0,-1 1 0,1-1 0,1-9 0,3-7 0,-1 0 0,-1-1 0,-2 0 0,2-28 0,-6 76 0,0 0 0,2 1 0,0-1 0,7 30 0,-7-50 0,0 1 0,1-1 0,-1 0 0,1 0 0,0 0 0,1 0 0,-1 0 0,1 0 0,0 0 0,0-1 0,1 0 0,6 8 0,-7-11 0,-1 1 0,1 0 0,0-1 0,0 1 0,0-1 0,0 0 0,0 0 0,1 0 0,-1-1 0,0 1 0,0-1 0,1 0 0,-1 0 0,0 0 0,0 0 0,1 0 0,-1-1 0,0 1 0,0-1 0,0 0 0,1 0 0,-1 0 0,5-3 0,70-28 0,-60 26-1365,-2-1-5461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16:21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7 24575,'-3'0'0,"1"0"0,-1 0 0,0 0 0,1 1 0,-1-1 0,0 1 0,1 0 0,-1-1 0,0 1 0,1 1 0,0-1 0,-1 0 0,1 1 0,0-1 0,-1 1 0,1-1 0,0 1 0,0 0 0,0 0 0,1 0 0,-3 3 0,1 0 0,0 0 0,1 0 0,0 0 0,0 0 0,0 0 0,0 1 0,1-1 0,0 1 0,0-1 0,0 7 0,1-1 0,0 0 0,0 0 0,1 0 0,0-1 0,1 1 0,0 0 0,1-1 0,0 1 0,1-1 0,8 17 0,-8-22 0,0 1 0,0-1 0,1-1 0,0 1 0,0 0 0,0-1 0,0 0 0,1 0 0,-1-1 0,1 0 0,0 0 0,0 0 0,0 0 0,1-1 0,-1 0 0,0 0 0,1-1 0,0 0 0,7 0 0,-9 0 0,-1-1 0,0 0 0,0 0 0,1-1 0,-1 0 0,0 1 0,0-1 0,0 0 0,0-1 0,0 1 0,0-1 0,0 0 0,0 0 0,-1 0 0,1 0 0,-1-1 0,1 1 0,-1-1 0,0 0 0,0 0 0,0 0 0,0-1 0,-1 1 0,0-1 0,1 1 0,-1-1 0,0 0 0,-1 0 0,1 0 0,-1 0 0,2-4 0,0-4 0,0 0 0,-1-1 0,0 1 0,-1-1 0,-1 0 0,0 1 0,0-1 0,-1 0 0,-5-20 0,5 29 0,0 0 0,0 0 0,-1 0 0,1 0 0,-1 1 0,0-1 0,0 0 0,0 1 0,-1-1 0,0 1 0,1 0 0,-1 0 0,0 0 0,0 0 0,-1 0 0,1 1 0,-1-1 0,1 1 0,-1 0 0,0 0 0,1 1 0,-1-1 0,0 1 0,0-1 0,0 1 0,-1 0 0,1 1 0,0-1 0,0 1 0,0 0 0,-7 0 0,6 0-65,0 1 0,-1-1 0,1 1 0,0 0 0,0 0 0,0 1 0,0-1 0,0 1 0,1 0 0,-1 0 0,0 1 0,1-1 0,0 1 0,-1 0 0,1 0 0,0 1 0,1-1 0,-1 1 0,0 0 0,-3 6 0,-5 12-6761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16: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1 115 24575,'0'-6'0,"0"1"0,0-1 0,0 0 0,1 0 0,0 0 0,0 0 0,1 0 0,0 1 0,0-1 0,2-5 0,-2 8 0,1 0 0,-1 0 0,0 1 0,1-1 0,0 1 0,0-1 0,-1 1 0,1 0 0,0 0 0,1 0 0,-1 0 0,0 1 0,1-1 0,-1 1 0,0 0 0,1 0 0,5-1 0,3-1 0,-1 1 0,1 1 0,0-1 0,0 2 0,-1-1 0,1 2 0,18 2 0,-26-2 0,0 0 0,-1 0 0,1 0 0,0 0 0,-1 1 0,1-1 0,-1 1 0,0 0 0,0 0 0,1 0 0,-1 1 0,0-1 0,-1 1 0,1-1 0,0 1 0,-1 0 0,0 0 0,1 1 0,-1-1 0,-1 0 0,1 1 0,0-1 0,-1 1 0,0-1 0,1 1 0,0 6 0,0 3 0,-1-1 0,0 1 0,0 0 0,-1 0 0,-1 0 0,0 0 0,-1-1 0,-1 1 0,0 0 0,0-1 0,-1 0 0,-1 0 0,-7 15 0,9-20 0,-1-1 0,0 1 0,0-1 0,-1 0 0,0 0 0,0 0 0,0 0 0,-1-1 0,0 0 0,0 0 0,0-1 0,0 1 0,-1-1 0,0-1 0,1 1 0,-2-1 0,1-1 0,0 1 0,0-1 0,-1 0 0,1-1 0,-1 0 0,-11 1 0,17-2 0,-1 0 0,0 0 0,1 0 0,-1-1 0,0 1 0,1-1 0,-1 1 0,0-1 0,1 0 0,-1 0 0,1 0 0,0 0 0,-1-1 0,-1-1 0,2 2 0,1 0 0,0 0 0,0 0 0,1 0 0,-1 0 0,0 0 0,0 0 0,0-1 0,1 1 0,-1 0 0,1-1 0,-1 1 0,1 0 0,-1-1 0,1 1 0,0-1 0,0 1 0,0 0 0,0-3 0,0 1 0,1 0 0,-1 0 0,1 0 0,0 1 0,0-1 0,0 0 0,1 0 0,-1 1 0,1-1 0,-1 1 0,1-1 0,0 1 0,0 0 0,0 0 0,0 0 0,0 0 0,1 0 0,-1 0 0,1 0 0,-1 1 0,1-1 0,0 1 0,4-2 0,5-1 0,0 0 0,1 1 0,-1 0 0,1 1 0,-1 0 0,1 1 0,0 0 0,-1 2 0,1-1 0,0 1 0,17 4 0,-23-3 0,-1-1 0,1 1 0,-1 1 0,0-1 0,1 1 0,-1 0 0,0 1 0,-1-1 0,1 1 0,0 0 0,-1 1 0,0-1 0,0 1 0,-1 0 0,1 0 0,-1 1 0,0-1 0,0 1 0,-1 0 0,0 0 0,0 0 0,3 10 0,-2-2 0,0 0 0,-1 0 0,0 0 0,-2 1 0,1-1 0,-2 1 0,-1 17 0,1-28 0,0 1 0,-1-1 0,0 0 0,1 0 0,-2 0 0,1-1 0,0 1 0,-1 0 0,1 0 0,-1-1 0,0 1 0,0-1 0,-1 1 0,1-1 0,-1 0 0,0 0 0,0 0 0,0 0 0,0 0 0,0-1 0,0 0 0,-1 1 0,1-1 0,-1 0 0,0-1 0,1 1 0,-1-1 0,0 1 0,-5 0 0,-13 1-136,0 0-1,0-2 1,-1-1-1,1 0 1,0-2-1,0 0 1,0-1-1,1-2 0,-23-6 1,20 2-6690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16:31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24575,'-1'48'0,"2"0"0,3 0 0,14 76 0,-10-78 0,-2 1 0,-3-1 0,-4 82 0,1-96 0,-2-130 0,4-118 0,0 203 0,0 1 0,1-1 0,0 1 0,1-1 0,0 1 0,1 0 0,0 0 0,1 1 0,1 0 0,0 0 0,0 0 0,14-14 0,-17 20 0,1 0 0,-1 0 0,1 1 0,0 0 0,0 0 0,0 1 0,1-1 0,0 1 0,-1 0 0,1 0 0,0 1 0,0 0 0,0 0 0,1 0 0,-1 1 0,0 0 0,1 0 0,-1 1 0,1-1 0,-1 2 0,0-1 0,1 1 0,-1-1 0,1 2 0,-1-1 0,10 4 0,-13-3 0,1 0 0,-1 0 0,0 0 0,1 1 0,-1-1 0,0 1 0,-1 0 0,1 0 0,0 0 0,-1 0 0,0 0 0,0 1 0,0-1 0,0 0 0,0 1 0,-1 0 0,1-1 0,-1 1 0,0 0 0,0 0 0,0 0 0,0 6 0,1 12 0,-1 0 0,-3 41 0,0-37 0,-3 160-1365,5-155-5461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16:31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24575,'-1'49'0,"0"-7"0,6 55 0,-3-84 0,0-1 0,1 1 0,0-1 0,1 1 0,0-1 0,1-1 0,0 1 0,12 18 0,-16-27 0,1 0 0,-1 0 0,1-1 0,0 1 0,0-1 0,0 1 0,0-1 0,0 0 0,1 0 0,-1 0 0,1 0 0,-1 0 0,1-1 0,0 1 0,0-1 0,0 0 0,-1 1 0,1-1 0,0-1 0,0 1 0,1 0 0,-1-1 0,0 1 0,0-1 0,0 0 0,0 0 0,0 0 0,0-1 0,1 1 0,-1-1 0,0 0 0,0 1 0,0-1 0,0-1 0,4-1 0,-2 0 0,0-1 0,0 0 0,0 0 0,-1 0 0,1-1 0,-1 1 0,0-1 0,0 0 0,-1 0 0,1 0 0,-1-1 0,0 1 0,-1-1 0,1 1 0,-1-1 0,-1 0 0,3-8 0,0-24 0,-1 0 0,-2-1 0,-4-41 0,3 72 0,-2 69 0,-1-40 0,2 1 0,1-1 0,0 1 0,2-1 0,0 1 0,2-1 0,7 29 0,-9-46 0,0 0 0,1 0 0,-1 0 0,1-1 0,0 1 0,0-1 0,0 0 0,0 0 0,0 0 0,1 0 0,-1-1 0,1 1 0,0-1 0,0 0 0,0 0 0,0 0 0,0-1 0,0 1 0,1-1 0,-1 0 0,0 0 0,1 0 0,-1-1 0,7 0 0,-6 1 0,0-1 0,0-1 0,0 1 0,0 0 0,-1-1 0,1 0 0,0-1 0,0 1 0,0-1 0,-1 0 0,1 0 0,-1 0 0,1 0 0,-1-1 0,0 0 0,0 0 0,0 0 0,0 0 0,-1-1 0,1 1 0,2-5 0,1-3-170,-1 1-1,-1-1 0,0 0 1,0 0-1,-1-1 0,0 1 1,3-22-1,-4 5-6655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16:32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24575,'-1'11'0,"-1"1"0,0-1 0,0 0 0,-1 0 0,-4 12 0,-10 42 0,16-56 0,-2 17 0,1 0 0,1 0 0,4 40 0,-3-59 0,2-1 0,-1 1 0,1-1 0,0 0 0,0 1 0,0-1 0,1 0 0,5 8 0,-6-11 0,0-1 0,0 1 0,1 0 0,-1-1 0,0 0 0,1 1 0,0-1 0,0 0 0,0-1 0,-1 1 0,2 0 0,-1-1 0,0 1 0,0-1 0,0 0 0,1 0 0,3 0 0,-4 0 0,1-1 0,-1 1 0,1-1 0,-1 0 0,1 0 0,-1 0 0,1 0 0,-1-1 0,1 1 0,-1-1 0,1 0 0,-1 0 0,0 0 0,0-1 0,1 1 0,-1-1 0,0 1 0,5-5 0,-5 2 0,1 1 0,-1-1 0,0 0 0,0 0 0,-1 0 0,1-1 0,-1 1 0,0 0 0,0-1 0,0 0 0,2-8 0,0-11 0,-1-1 0,-1 1 0,-1 0 0,-3-34 0,1 37 0,-1-39 0,3 84 0,-1-6 0,1 0 0,0 0 0,2 0 0,8 34 0,-9-47 0,-1 0 0,2 1 0,-1-1 0,0 0 0,1-1 0,0 1 0,0 0 0,1-1 0,-1 0 0,1 1 0,0-1 0,0-1 0,0 1 0,0-1 0,1 1 0,0-1 0,-1-1 0,1 1 0,0-1 0,0 1 0,1-1 0,9 2 0,-9-2 0,0-1 0,1 0 0,0 0 0,-1 0 0,1-1 0,-1 0 0,1 0 0,-1-1 0,1 0 0,0 0 0,9-3 0,-12 2 0,0 0 0,-1 0 0,1 0 0,-1 0 0,0-1 0,1 0 0,-1 1 0,-1-1 0,1 0 0,0-1 0,-1 1 0,1 0 0,-1-1 0,0 1 0,0-1 0,0 0 0,-1 0 0,1 1 0,0-8 0,10-34 0,10-78 0,-23 271 0,2-60 0,-1-81 14,0 1-1,0-1 0,1 0 0,0 0 1,0 0-1,1 0 0,0 0 1,4 9-1,-5-13-84,1 0 1,0 0-1,0 0 0,0-1 0,0 1 1,0-1-1,1 0 0,-1 1 1,1-1-1,0 0 0,-1 0 0,1-1 1,0 1-1,0-1 0,0 1 1,0-1-1,0 0 0,1 0 0,-1 0 1,4 0-1,20 3-6755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5:56:57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24575,'0'69'0,"-2"-30"0,1 0 0,3 0 0,1 0 0,2-1 0,10 39 0,-10-63 0,-1-13 0,1-24 0,-3-43 0,-2 64 0,-1-24 0,0 5 0,1 1 0,1-1 0,0 0 0,8-32 0,-9 50 0,1 0 0,0 0 0,-1-1 0,2 1 0,-1 0 0,0 0 0,1 0 0,-1 0 0,1 0 0,0 1 0,0-1 0,0 0 0,0 1 0,0 0 0,1-1 0,-1 1 0,1 0 0,-1 0 0,1 0 0,0 1 0,0-1 0,0 1 0,0-1 0,0 1 0,0 0 0,0 0 0,1 0 0,-1 1 0,0-1 0,0 1 0,1 0 0,-1 0 0,0 0 0,1 0 0,4 1 0,-2 0 4,0 0 0,-1 1 0,0-1 0,1 1 0,-1 0 0,0 0 0,0 1 0,0 0-1,0 0 1,0 0 0,-1 0 0,0 1 0,1-1 0,-1 1 0,0 0 0,-1 1 0,1-1 0,-1 1-1,0-1 1,0 1 0,0 0 0,-1 0 0,0 0 0,1 1 0,-2-1 0,3 10 0,1 10-218,-2 0 0,0 0 0,-2 0 0,-2 40 0,0-48-187,0 15-6425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16:33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4 255 24575,'7'-1'0,"-1"-1"0,0 0 0,0-1 0,0 0 0,-1 1 0,1-2 0,8-5 0,0 0 0,4-2 0,0 0 0,-1-2 0,27-25 0,-40 35 0,0 0 0,-1 0 0,1-1 0,-1 0 0,0 0 0,0 1 0,0-2 0,-1 1 0,1 0 0,-1 0 0,0-1 0,0 0 0,-1 1 0,0-1 0,1 0 0,-1 1 0,-1-1 0,1 0 0,-1 0 0,0 0 0,0 0 0,-1-5 0,0 8 0,1-1 0,-2 1 0,1-1 0,0 1 0,0 0 0,-1 0 0,1-1 0,-1 1 0,0 0 0,1 0 0,-1 1 0,0-1 0,0 0 0,0 1 0,-1-1 0,1 1 0,0 0 0,0-1 0,-1 1 0,1 0 0,-1 0 0,1 1 0,-1-1 0,1 0 0,-1 1 0,0 0 0,1 0 0,-1-1 0,0 1 0,1 1 0,-1-1 0,1 0 0,-6 2 0,2-1 0,0 0 0,0 1 0,0 0 0,0 0 0,0 0 0,0 1 0,1 0 0,-1 0 0,1 0 0,0 1 0,0 0 0,0 0 0,-5 5 0,3 0 0,1 1 0,0 0 0,0 0 0,1 1 0,0-1 0,0 1 0,2 0 0,-1 1 0,1-1 0,1 0 0,0 1 0,1 0 0,0-1 0,1 22 0,1-27 0,-1 0 0,1 0 0,0 0 0,0-1 0,0 1 0,1 0 0,0-1 0,0 1 0,1-1 0,-1 0 0,1 1 0,0-1 0,1-1 0,-1 1 0,1 0 0,0-1 0,0 0 0,0 0 0,1 0 0,-1 0 0,1-1 0,0 1 0,0-1 0,1-1 0,-1 1 0,0-1 0,1 0 0,-1 0 0,1 0 0,8 1 0,53 2-1365,-36-5-5461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16:35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1 167 24575,'0'3'0,"0"0"0,0 0 0,1-1 0,-1 1 0,1 0 0,0 0 0,0 0 0,0 0 0,0-1 0,1 1 0,-1 0 0,1-1 0,-1 1 0,1-1 0,0 0 0,0 1 0,0-1 0,0 0 0,1 0 0,-1 0 0,0-1 0,1 1 0,-1-1 0,1 1 0,0-1 0,-1 0 0,1 0 0,0 0 0,0 0 0,0 0 0,0-1 0,0 1 0,0-1 0,3 0 0,-2 1 0,1-1 0,-1 0 0,1 0 0,-1 0 0,1-1 0,-1 0 0,0 0 0,1 0 0,-1 0 0,0 0 0,0-1 0,1 0 0,-1 0 0,-1 0 0,1 0 0,0-1 0,0 1 0,-1-1 0,0 0 0,1 0 0,-1-1 0,5-5 0,1-10 0,0 0 0,-1 0 0,-1-1 0,-1 0 0,7-41 0,-14 71 0,0 0 0,1 1 0,0-1 0,1 0 0,0 0 0,1 0 0,0 0 0,0 0 0,1 0 0,0 0 0,1-1 0,0 0 0,1 1 0,5 8 0,-6-12 0,0 0 0,0 0 0,1 0 0,0-1 0,0 1 0,0-1 0,0 0 0,1-1 0,0 1 0,0-1 0,0 0 0,1-1 0,-1 1 0,1-1 0,0-1 0,0 1 0,0-1 0,0 0 0,0-1 0,0 0 0,1 0 0,7 0 0,-11-1 0,0 0 0,0-1 0,0 1 0,0-1 0,0 0 0,0 0 0,0 0 0,0 0 0,0-1 0,-1 0 0,1 0 0,0 0 0,-1 0 0,0 0 0,1-1 0,-1 1 0,5-6 0,-4 2 0,1 0 0,-2 0 0,1 0 0,-1-1 0,0 1 0,0-1 0,0 1 0,-1-1 0,2-10 0,0-11 0,-1 1 0,-1-1 0,-5-55 0,3 78 0,-1 44-112,0-21 160,0 1 0,1-1 0,1 1 0,4 20 0,-4-34-110,0-1 0,0 1-1,0-1 1,1 0 0,-1 1 0,1-1-1,0 0 1,0 0 0,1 0 0,-1 0 0,1-1-1,0 1 1,0-1 0,0 0 0,1 1 0,-1-1-1,1-1 1,-1 1 0,1 0 0,0-1 0,0 0-1,0 0 1,6 2 0,15 2-6764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16:35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43 178 24575,'0'9'0,"0"8"0,0 0 0,0 0 0,2-1 0,0 1 0,8 29 0,-8-41 0,0-1 0,0 1 0,1 0 0,-1-1 0,1 0 0,0 0 0,0 0 0,1 0 0,-1 0 0,1 0 0,0-1 0,0 0 0,0 0 0,0 0 0,0 0 0,1-1 0,0 1 0,-1-1 0,1 0 0,0-1 0,0 1 0,0-1 0,8 1 0,-8-1 0,-1 0 0,1 0 0,0-1 0,-1 0 0,1 0 0,0 0 0,-1 0 0,1-1 0,-1 0 0,1 0 0,-1 0 0,1 0 0,-1-1 0,1 0 0,-1 0 0,0 0 0,0 0 0,4-4 0,-3 2 0,0 0 0,-1-1 0,0 0 0,0 0 0,0 0 0,0-1 0,-1 1 0,0-1 0,0 0 0,0 0 0,2-11 0,-1 2 0,0-1 0,-2 0 0,0 0 0,0 0 0,-2 0 0,0 0 0,-1 0 0,0 1 0,-1-1 0,-5-16 0,5 25 0,-1 1 0,0 0 0,0-1 0,-1 1 0,1 0 0,-1 0 0,-1 1 0,1-1 0,-1 1 0,0 0 0,0 0 0,0 1 0,-1 0 0,0 0 0,1 0 0,-2 0 0,1 1 0,0 0 0,-11-3 0,13 4 0,-1 0 0,0 1 0,0 0 0,1 0 0,-1 0 0,0 0 0,0 1 0,0 0 0,0 0 0,0 0 0,0 0 0,0 1 0,0 0 0,0 0 0,0 1 0,0-1 0,1 1 0,-1 0 0,1 0 0,-1 0 0,1 1 0,0 0 0,0 0 0,0 0 0,0 0 0,0 0 0,-5 8 0,2-1 12,0 2 0,1-1 0,0 1 0,1-1 0,0 2 0,1-1 0,0 0 0,1 1 0,-3 23 0,5-27-111,0 0 0,1 0 0,0 0 0,0 0 0,1 0 0,0 0 0,0 0 0,1-1 0,0 1 0,1 0 0,0-1 0,1 1 0,-1-1 0,10 14 0,2-4-6727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37:01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1 530 24575,'2'-6'0,"0"0"0,0 1 0,1 0 0,0 0 0,0 0 0,0 0 0,0 0 0,1 0 0,0 1 0,0 0 0,0 0 0,7-5 0,1-3 0,21-21 0,-10 11 0,-2 0 0,0-2 0,-1 0 0,-1-1 0,27-49 0,-38 56 0,0-2 0,-1 1 0,0-1 0,-2 1 0,-1-2 0,0 1 0,-1 0 0,-1-1 0,-2-26 0,-2 758-1365,2-680-5461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37:02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24575,'1'12'0,"1"0"0,0 0 0,0-1 0,8 22 0,6 32 0,3 55 0,-11-75 0,6 83 0,-14-79 0,0-37 0,0-36 0,-2-38 0,0 30 0,1 0 0,1 0 0,10-61 0,-8 86 0,1 0 0,-1 0 0,1 0 0,0 1 0,0-1 0,1 1 0,0 0 0,0 0 0,1 0 0,-1 0 0,1 1 0,0 0 0,9-7 0,-10 9 0,-1 0 0,1 1 0,0-1 0,1 1 0,-1 0 0,0 0 0,0 0 0,1 1 0,-1 0 0,1-1 0,0 2 0,-1-1 0,1 0 0,0 1 0,-1 0 0,1 0 0,0 0 0,-1 1 0,1 0 0,0 0 0,7 2 0,-8-1 0,-1 0 0,1 0 0,-1 1 0,0-1 0,0 1 0,0-1 0,0 1 0,-1 0 0,1 0 0,-1 0 0,1 0 0,-1 1 0,0-1 0,-1 1 0,1-1 0,0 1 0,-1 0 0,0-1 0,0 1 0,0 0 0,0 0 0,0 7 0,1 11 0,-1 1 0,-3 41 0,1-40 0,0-9-273,2-1 0,0 0 0,0 0 0,7 27 0,-1-17-6553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37:03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24575,'-1'57'0,"-1"-18"0,6 64 0,-3-94 0,1 1 0,0 0 0,0-1 0,0 0 0,1 1 0,1-1 0,0 0 0,0-1 0,1 1 0,0-1 0,10 14 0,-13-19 0,0-1 0,0 0 0,0 1 0,1-1 0,-1 0 0,0 0 0,1 0 0,0-1 0,-1 1 0,1-1 0,0 1 0,0-1 0,0 0 0,0 0 0,0 0 0,6 1 0,-6-2 0,-1-1 0,0 1 0,1 0 0,-1-1 0,0 0 0,0 1 0,0-1 0,1 0 0,-1 0 0,0 0 0,0 0 0,0-1 0,0 1 0,0 0 0,-1-1 0,1 1 0,3-4 0,0-2 0,0 0 0,-1-1 0,1 1 0,-1-1 0,-1 0 0,1 0 0,-2 0 0,1-1 0,-1 1 0,3-17 0,-3-1 0,-1-50 0,-4 118-104,1-15 180,1-1 0,2 40 0,-1-60-155,1 0 1,0-1 0,0 1-1,0 0 1,0-1 0,1 1-1,0-1 1,0 0 0,0 0-1,1 0 1,0 0-1,0 0 1,0 0 0,1-1-1,-1 1 1,1-1 0,0 0-1,6 4 1,10 4-6748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37:04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24575,'0'22'0,"2"-1"0,0 1 0,1 0 0,1-1 0,13 41 0,-15-55 0,0 0 0,1 0 0,0-1 0,0 0 0,1 1 0,0-1 0,0 0 0,0-1 0,1 1 0,0-1 0,0 0 0,0 0 0,0 0 0,1-1 0,0 0 0,0 0 0,0-1 0,0 1 0,1-1 0,-1 0 0,14 3 0,-17-5 0,0-1 0,0 1 0,0-1 0,0 0 0,0 0 0,0 0 0,0 0 0,0 0 0,0-1 0,1 0 0,-1 1 0,0-1 0,0 0 0,-1 0 0,1-1 0,0 1 0,0 0 0,-1-1 0,5-3 0,-3 1 0,0 0 0,-1 0 0,1 0 0,-1 0 0,0-1 0,-1 0 0,1 1 0,-1-1 0,0 0 0,2-8 0,1-7 0,-1 0 0,-1 0 0,0 0 0,-2-36 0,-2 27 0,0 48 0,-1 48 0,2-57 0,1 1 0,0-1 0,0 0 0,1 0 0,0 1 0,1-1 0,0 0 0,0-1 0,10 19 0,-11-25 0,0 0 0,0 0 0,0 0 0,0 0 0,1-1 0,-1 1 0,1-1 0,-1 1 0,1-1 0,0 0 0,0 0 0,0 0 0,0 0 0,0-1 0,0 1 0,0-1 0,1 0 0,-1 0 0,1 0 0,-1-1 0,1 1 0,-1-1 0,1 1 0,-1-1 0,1 0 0,-1-1 0,1 1 0,-1 0 0,1-1 0,-1 0 0,0 0 0,7-3 0,-6 2 0,0 0 0,0-1 0,-1 0 0,1 1 0,-1-2 0,0 1 0,0 0 0,0 0 0,0-1 0,0 0 0,-1 0 0,1 1 0,-1-2 0,0 1 0,0 0 0,1-8 0,20-75 0,-22 86 0,3-28 0,-1 1 0,0-36 0,-5 105-93,0-9-225,1 1 0,1-1 0,9 60 0,-1-66-6508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37:04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0 203 24575,'10'-2'0,"0"0"0,0-1 0,0-1 0,0 1 0,-1-2 0,0 1 0,0-1 0,0-1 0,0 1 0,10-10 0,-12 9 0,-1 0 0,1 0 0,-1 0 0,0-1 0,-1 0 0,8-11 0,-11 15 0,0-1 0,-1 1 0,1-1 0,-1 1 0,0-1 0,0 1 0,0-1 0,0 0 0,-1 1 0,1-1 0,-1 0 0,0 0 0,0 1 0,0-1 0,-2-7 0,2 9 0,0 1 0,-1 0 0,1-1 0,-1 1 0,1 0 0,-1-1 0,1 1 0,-1 0 0,0 0 0,0-1 0,1 1 0,-1 0 0,0 0 0,0 0 0,0 0 0,0 0 0,0 0 0,0 1 0,-1-1 0,1 0 0,0 0 0,0 1 0,-1-1 0,-1 0 0,0 1 0,1-1 0,-1 1 0,1 0 0,-1 1 0,1-1 0,-1 0 0,1 1 0,-1-1 0,1 1 0,0 0 0,-1 0 0,1 0 0,-3 1 0,-1 2 0,0-1 0,0 1 0,1 0 0,0 0 0,-1 1 0,1-1 0,1 1 0,-1 1 0,-7 9 0,6 2 0,1-1 0,0 1 0,2-1 0,-1 1 0,2 0 0,0 0 0,2 1 0,0-1 0,0 0 0,5 26 0,-5-39-45,1-1-1,0 1 1,0 0-1,0-1 1,0 1-1,0-1 1,0 0-1,1 1 1,0-1-1,0 0 1,0 0-1,0 0 1,0 0-1,0 0 1,1 0-1,0-1 1,-1 1-1,1-1 1,0 0-1,0 0 1,0 0-1,1 0 1,-1 0-1,0-1 0,1 1 1,-1-1-1,1 0 1,-1 0-1,6 0 1,18 3-6781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37:05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1 351 24575,'0'3'0,"1"0"0,0 0 0,-1 0 0,2 0 0,-1 0 0,0-1 0,0 1 0,1 0 0,0-1 0,-1 1 0,1-1 0,0 0 0,0 1 0,1-1 0,-1 0 0,0 0 0,1 0 0,-1-1 0,1 1 0,-1 0 0,1-1 0,0 0 0,0 0 0,-1 0 0,5 1 0,-2 0 0,1 0 0,0 0 0,0 0 0,0-1 0,0 0 0,0 0 0,0-1 0,0 0 0,0 0 0,0 0 0,10-2 0,-13 0 0,0 0 0,1 1 0,-1-2 0,0 1 0,0 0 0,0 0 0,-1-1 0,1 0 0,0 0 0,-1 1 0,0-1 0,1-1 0,-1 1 0,-1 0 0,1 0 0,0-1 0,-1 1 0,0-1 0,1 1 0,-2-1 0,1 0 0,0 0 0,-1 1 0,1-5 0,1-14 0,-1-1 0,-3-40 0,1 43 0,-1-10 0,0 49 0,2 46 0,1-57 0,0-1 0,0 1 0,0-1 0,1 1 0,0-1 0,0 0 0,1 0 0,0 0 0,1 0 0,-1 0 0,1 0 0,0-1 0,1 0 0,-1 0 0,11 10 0,-9-11 0,1-1 0,0 1 0,0-1 0,1 0 0,-1 0 0,1-1 0,0 0 0,0-1 0,0 1 0,0-2 0,0 1 0,0-1 0,1 0 0,8-1 0,-9 1 0,0-1 0,1-1 0,-1 1 0,0-1 0,0-1 0,-1 0 0,1 0 0,0 0 0,8-4 0,-12 3 0,1 1 0,-1-1 0,1 0 0,-1 0 0,0-1 0,-1 1 0,1-1 0,-1 0 0,1 0 0,-1 0 0,0 0 0,0 0 0,-1-1 0,0 1 0,3-7 0,3-10 0,0-1 0,-2 0 0,0-1 0,-2 1 0,0-1 0,0-44 0,-4 86 0,0 0 0,1 0 0,1 0 0,0 0 0,10 32 0,-10-46 0,0 0 0,0 0 0,0 1 0,1-1 0,-1 0 0,1-1 0,1 1 0,-1-1 0,0 1 0,1-1 0,0 0 0,0 0 0,1 0 0,-1-1 0,1 0 0,-1 0 0,1 0 0,0 0 0,0-1 0,0 1 0,1-1 0,-1-1 0,0 1 0,1-1 0,-1 0 0,1 0 0,6 0 0,-8-1 0,0 0 0,0 0 0,0 0 0,0 0 0,-1-1 0,1 1 0,0-1 0,0 0 0,-1 0 0,1-1 0,0 1 0,-1-1 0,1 0 0,-1 0 0,0 0 0,0 0 0,0 0 0,3-4 0,-1 2 0,-2-1 0,1 0 0,0 0 0,-1-1 0,0 1 0,0-1 0,-1 0 0,1 0 0,-1 0 0,1-7 0,2-11 0,-2-1 0,0-1 0,-2 1 0,-2-31 0,1 52 0,-1-19 0,1 26 0,4 40 0,-1-30 0,1 0 0,0 0 0,1 0 0,0 0 0,1-1 0,1 0 0,-1 0 0,2-1 0,0 0 0,14 16 0,-18-23 0,-1 0 0,2-1 0,-1 1 0,0 0 0,1-1 0,0 0 0,-1 0 0,1-1 0,1 1 0,-1-1 0,0 0 0,0 0 0,1-1 0,-1 0 0,1 0 0,-1 0 0,1 0 0,0-1 0,-1 0 0,1 0 0,-1-1 0,1 1 0,-1-1 0,1-1 0,-1 1 0,1-1 0,9-4 0,-11 4 0,1-1 0,-1 0 0,0 0 0,0 0 0,-1-1 0,1 1 0,-1-1 0,1 0 0,-1 0 0,0 0 0,-1 0 0,1-1 0,-1 1 0,1-1 0,-1 1 0,-1-1 0,1 0 0,-1 0 0,0 0 0,0 0 0,0 0 0,-1 0 0,0 0 0,0 0 0,0 0 0,-2-10 0,1 2 0,-1-1 0,0 1 0,-1 0 0,-1 0 0,0 0 0,-1 1 0,0-1 0,-1 1 0,-8-12 0,10 18 0,-1 0 0,1 0 0,-1 1 0,0-1 0,-1 1 0,1 1 0,-1-1 0,0 1 0,0 0 0,-1 0 0,1 0 0,-1 1 0,1 0 0,-1 1 0,0-1 0,-14-2 0,17 5 0,-1-1 0,1 1 0,-1 0 0,1 1 0,-1-1 0,1 1 0,-1-1 0,1 1 0,-1 1 0,1-1 0,0 1 0,-1-1 0,1 1 0,0 0 0,0 1 0,1-1 0,-1 1 0,0 0 0,1-1 0,-1 2 0,1-1 0,0 0 0,0 1 0,0-1 0,1 1 0,-1 0 0,-2 7 0,-24 48-1365,15-35-5461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37:08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29 332 24575,'-1'-47'0,"-1"21"0,2-1 0,1 0 0,1 0 0,7-35 0,-8 57 0,1-1 0,-1 0 0,1 1 0,0-1 0,1 1 0,-1 0 0,1-1 0,0 1 0,0 1 0,1-1 0,-1 0 0,1 1 0,0 0 0,1 0 0,-1 0 0,1 0 0,-1 1 0,1-1 0,0 1 0,0 0 0,1 1 0,-1-1 0,0 1 0,1 0 0,7-1 0,-2 1 0,0-1 0,0 2 0,0 0 0,0 0 0,1 1 0,-1 1 0,20 2 0,-27-2 0,-1 0 0,1 0 0,0 0 0,-1 1 0,1-1 0,-1 1 0,0 0 0,0 0 0,0 0 0,0 0 0,0 1 0,0-1 0,0 1 0,-1 0 0,1 0 0,-1 0 0,0 0 0,0 0 0,0 0 0,0 0 0,0 1 0,-1-1 0,1 1 0,-1 0 0,0-1 0,0 6 0,3 18 0,-2 1 0,-1 0 0,-1-1 0,-1 1 0,-2-1 0,-1 1 0,-1-1 0,-1 0 0,-1 0 0,-2-1 0,0 0 0,-2 0 0,-15 25 0,17-36 0,0 0 0,-2 0 0,0-2 0,0 1 0,-20 16 0,23-22 0,-1-1 0,0 0 0,0 0 0,-1-1 0,1 0 0,-1-1 0,-1 0 0,1-1 0,-17 5 0,26-8 0,-1-1 0,0 1 0,1-1 0,-1 0 0,1 1 0,-1-1 0,0 0 0,1 0 0,-1 0 0,0 0 0,1 0 0,-1-1 0,1 1 0,-1 0 0,0-1 0,1 1 0,-1-1 0,1 0 0,-1 1 0,1-1 0,-1 0 0,1 0 0,0 0 0,-1 0 0,1 0 0,0 0 0,0 0 0,0 0 0,0-1 0,0 1 0,0 0 0,0-1 0,0 1 0,0-1 0,1 1 0,-1-1 0,1 1 0,-1-1 0,1 0 0,-1 1 0,1-1 0,0 1 0,0-1 0,0 0 0,0 1 0,0-3 0,0 0 0,1 0 0,-1 0 0,1 0 0,-1 0 0,1 0 0,1 1 0,-1-1 0,0 0 0,1 1 0,0-1 0,0 1 0,0-1 0,0 1 0,0 0 0,1 0 0,-1 0 0,1 0 0,0 1 0,4-5 0,-2 5 0,0-1 0,-1 1 0,1 0 0,0 0 0,0 0 0,0 1 0,0 0 0,0 0 0,0 0 0,0 1 0,1-1 0,-1 1 0,0 0 0,0 1 0,0-1 0,1 1 0,7 3 0,2 1 0,0 2 0,0 0 0,-1 0 0,18 13 0,-17-10 0,1-1 0,0 0 0,25 9 0,-36-16 0,1 0 0,0-1 0,-1 0 0,1 0 0,0 0 0,0-1 0,0 0 0,0 0 0,-1-1 0,1 1 0,0-1 0,0 0 0,-1-1 0,1 1 0,5-3 0,9-7 13,-1 0 0,-1-1 0,0-1 0,0-1 0,-1 0 0,19-21 0,36-30-1469,-49 48-5370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5:56:58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 24575,'10'-1'0,"0"0"0,0-1 0,1 0 0,-1 0 0,-1-1 0,1-1 0,14-6 0,-18 7 0,-1 1 0,1-1 0,0-1 0,-1 1 0,1-1 0,-1 0 0,0 0 0,-1-1 0,1 0 0,-1 1 0,0-2 0,6-8 0,-9 13 0,-1 0 0,1 0 0,0 0 0,-1 0 0,0 0 0,1 0 0,-1 0 0,0 0 0,1-1 0,-1 1 0,0 0 0,0 0 0,0 0 0,0 0 0,0 0 0,0-1 0,0 1 0,0 0 0,-1 0 0,1 0 0,0 0 0,-1 0 0,1 0 0,-1 0 0,1 0 0,-1 0 0,0 0 0,1 0 0,-1 0 0,0 0 0,1 0 0,-1 0 0,0 0 0,0 1 0,0-1 0,0 0 0,-2 0 0,1 0 0,1 0 0,-1 1 0,0 0 0,0-1 0,0 1 0,0 0 0,0 0 0,0 0 0,0 0 0,1 0 0,-1 0 0,0 1 0,0-1 0,0 0 0,0 1 0,0 0 0,1-1 0,-1 1 0,0 0 0,0 0 0,1 0 0,-3 2 0,0 1 0,0 1 0,0-1 0,0 1 0,1-1 0,0 1 0,0 0 0,0 0 0,1 1 0,0-1 0,0 0 0,0 1 0,1-1 0,-1 1 0,1 0 0,0-1 0,1 1 0,0 0 0,0 0 0,0 0 0,0-1 0,2 7 0,-1-4 0,0-1 0,1 1 0,0-1 0,0 1 0,1-1 0,0 0 0,0 0 0,0 0 0,1 0 0,0-1 0,1 1 0,-1-1 0,1 0 0,0-1 0,9 9 0,-4-7 12,0 0 0,0-1 0,0 0 0,1-1 0,-1 0 0,1 0 0,1-1 0,-1-1 0,15 3 0,-22-5-58,0-1-1,0 0 1,0 1-1,0-2 1,0 1 0,0 0-1,-1-1 1,1 1-1,0-1 1,0 0 0,-1-1-1,1 1 1,0-1-1,-1 1 1,1-1-1,-1 0 1,0 0 0,0-1-1,0 1 1,0-1-1,0 1 1,0-1 0,-1 0-1,1 0 1,-1 0-1,0-1 1,0 1 0,0 0-1,0-1 1,0 1-1,0-5 1,8-20-6780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37:09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24575,'5'65'0,"2"-1"0,3 1 0,35 116 0,-41-166 0,0-103 0,-2 73 0,0 0 0,1 1 0,1-1 0,0 1 0,1 0 0,1 0 0,0 1 0,0 0 0,2 0 0,0 0 0,0 1 0,1 0 0,0 0 0,1 1 0,0 0 0,1 1 0,0 0 0,1 1 0,0 0 0,1 1 0,-1 1 0,1 0 0,1 0 0,17-5 0,-28 10 0,0 1 0,-1 0 0,1 1 0,0-1 0,0 0 0,-1 1 0,1 0 0,0 0 0,0 0 0,0 0 0,0 0 0,-1 0 0,1 1 0,0-1 0,0 1 0,-1 0 0,1-1 0,0 1 0,-1 1 0,1-1 0,-1 0 0,1 1 0,-1-1 0,0 1 0,1 0 0,1 2 0,0 1 0,-1 0 0,0 0 0,-1 0 0,1 0 0,-1 1 0,0-1 0,0 1 0,-1-1 0,0 1 0,0 0 0,0 0 0,0 7 0,-2 129-95,-1-97-1175,1-13-5556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37:09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24575,'-1'53'0,"-1"-24"0,3 1 0,4 44 0,-3-65 0,0 1 0,0-1 0,1 0 0,0 0 0,1 0 0,0 0 0,0-1 0,1 0 0,0 1 0,0-2 0,13 15 0,-14-18 0,0 0 0,0 0 0,0 0 0,1 0 0,-1-1 0,1 0 0,0 0 0,0 0 0,0-1 0,1 1 0,-1-1 0,0-1 0,1 1 0,7 1 0,-9-3 0,1 0 0,-1 0 0,0-1 0,0 1 0,0-1 0,0 0 0,0 0 0,0-1 0,0 1 0,0-1 0,-1 0 0,1 1 0,0-2 0,-1 1 0,0 0 0,1-1 0,-1 0 0,0 1 0,0-1 0,4-7 0,-2 3 0,0 0 0,-1-1 0,0 1 0,-1-1 0,1 0 0,-1 0 0,-1 0 0,0 0 0,0-1 0,0 1 0,0-17 0,-1-11 0,-5-52 0,3 65 0,1 27 0,1 17 0,1-1 0,0 1 0,2-1 0,0 0 0,15 38 0,-14-47-97,1-1-1,0 0 1,1 0-1,0-1 1,0 0-1,1 0 1,0-1-1,1 0 1,0 0-1,0-1 1,1-1-1,0 1 0,18 8 1,-5-4-6729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37:10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96 24575,'0'22'0,"-1"5"0,1 0 0,1 0 0,2 0 0,1 0 0,7 27 0,-9-48 0,0 1 0,0-1 0,1 0 0,0 0 0,0 0 0,1 0 0,0 0 0,0-1 0,0 1 0,1-1 0,-1 0 0,1-1 0,0 1 0,1-1 0,-1 0 0,1 0 0,0 0 0,0-1 0,0 0 0,0 0 0,0-1 0,1 0 0,-1 0 0,1 0 0,8 1 0,-10-2 0,0 0 0,0-1 0,0 1 0,0-1 0,0 0 0,0 0 0,0 0 0,-1-1 0,1 0 0,0 0 0,0 0 0,0 0 0,-1-1 0,1 0 0,0 0 0,-1 0 0,0-1 0,0 1 0,1-1 0,-2 0 0,8-6 0,-6 3 0,-1-1 0,0 1 0,0 0 0,-1-1 0,0 0 0,0 0 0,-1 0 0,0 0 0,0 0 0,0-1 0,-1 1 0,0 0 0,0-15 0,-6-186 0,6 234 0,2-1 0,8 40 0,-10-58 0,0-1 0,1 1 0,0-1 0,0 1 0,0-1 0,1 0 0,0 0 0,0 0 0,1 0 0,0 0 0,0-1 0,0 0 0,0 0 0,1 0 0,0 0 0,0-1 0,0 1 0,7 3 0,-9-7 0,-1 0 0,1-1 0,0 1 0,-1 0 0,1-1 0,0 1 0,0-1 0,0 0 0,0 0 0,-1 0 0,1 0 0,0-1 0,0 1 0,0-1 0,-1 0 0,1 0 0,0 1 0,-1-2 0,1 1 0,-1 0 0,1-1 0,-1 1 0,1-1 0,-1 1 0,0-1 0,0 0 0,0 0 0,0 0 0,0 0 0,0-1 0,-1 1 0,1 0 0,1-5 0,7-10 0,-2 1 0,0-2 0,11-35 0,-11 28 0,0 2 0,-2 0 0,0 0 0,4-45 0,-13 98 40,2 0 0,4 55 0,-3-76-139,1 1 0,1 0 0,0-1 0,0 1 0,1-1 0,0 0 0,1 0 0,0 0 0,0 0 0,1-1 0,0 1 0,0-1 0,1-1 0,10 12 0,1-5-6727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37:10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0 267 24575,'2'-2'0,"-1"-1"0,1 0 0,0 0 0,-1 1 0,1-1 0,1 1 0,-1-1 0,0 1 0,0 0 0,1 0 0,-1 0 0,1 0 0,0 0 0,0 1 0,-1-1 0,5-1 0,8-6 0,-6 2 0,-1 0 0,1 0 0,-1-1 0,-1 0 0,0 0 0,0-1 0,0 0 0,6-14 0,-10 18 0,0-1 0,-1 0 0,0 0 0,0 0 0,0 0 0,-1 0 0,0 0 0,0 0 0,-1-1 0,0 1 0,0 0 0,0 0 0,-1-1 0,0 1 0,0 0 0,-2-6 0,3 11 0,0 0 0,0 0 0,0 0 0,-1-1 0,1 1 0,0 0 0,-1 0 0,1 1 0,0-1 0,-1 0 0,1 0 0,-1 0 0,0 0 0,1 0 0,-1 0 0,0 1 0,1-1 0,-1 0 0,0 0 0,0 1 0,0-1 0,0 1 0,0-1 0,1 1 0,-1-1 0,0 1 0,0-1 0,0 1 0,0 0 0,0 0 0,0-1 0,-2 1 0,1 1 0,0 0 0,0 0 0,0 0 0,0 0 0,0 0 0,0 0 0,0 1 0,0-1 0,0 1 0,0-1 0,1 1 0,-1 0 0,-2 3 0,-3 4 0,0 1 0,1 1 0,0-1 0,-8 20 0,0 9 0,7-22 0,1 1 0,1 1 0,0-1 0,1 1 0,-2 21 0,6-35 0,0-1 0,0 0 0,0 0 0,1 1 0,0-1 0,0 0 0,0 0 0,0 0 0,0 0 0,1 0 0,0 0 0,0 0 0,0 0 0,0-1 0,0 1 0,1-1 0,0 1 0,-1-1 0,1 0 0,0 0 0,1 0 0,-1-1 0,1 1 0,-1-1 0,1 0 0,0 0 0,-1 0 0,7 2 0,0 0 14,0-1-1,1 0 0,-1-1 0,1 0 1,0 0-1,0-1 0,0 0 1,16-2-1,-22 1-87,0-1-1,0 1 1,0-1 0,1 0 0,-1-1-1,0 1 1,0-1 0,-1 0 0,1 0-1,0-1 1,-1 1 0,1-1 0,-1 0-1,0 0 1,0-1 0,0 1 0,0-1-1,-1 0 1,5-6 0,4-11-6752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37:11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1 254 24575,'-1'14'0,"2"1"0,-1-1 0,2 0 0,0 0 0,1 0 0,6 20 0,-8-30 0,1 0 0,0-1 0,0 1 0,0-1 0,0 1 0,1-1 0,-1 0 0,1 1 0,0-1 0,0-1 0,0 1 0,0 0 0,0-1 0,1 1 0,-1-1 0,1 0 0,0 0 0,0-1 0,-1 1 0,1-1 0,0 0 0,0 0 0,0 0 0,0 0 0,1-1 0,5 1 0,-6-1 0,0 0 0,1 0 0,-1-1 0,1 1 0,-1-1 0,0 0 0,1 0 0,-1 0 0,0-1 0,0 1 0,0-1 0,0 0 0,0 0 0,0-1 0,-1 1 0,5-4 0,-3 1 0,0 0 0,-1-1 0,1 1 0,-1-1 0,0 0 0,0 0 0,-1-1 0,0 1 0,3-8 0,1-10 0,0 1 0,-2-1 0,-1-1 0,3-42 0,-5-30 0,-6 89 0,-3 17 0,-6 17 0,9-11 0,0 0 0,1 1 0,1-1 0,0 1 0,1-1 0,1 1 0,2 18 0,-1-28 0,0 0 0,0 0 0,0 0 0,1 0 0,0 0 0,0 0 0,1-1 0,-1 1 0,1-1 0,0 0 0,1 0 0,-1 0 0,1 0 0,0 0 0,0-1 0,1 0 0,-1 0 0,1 0 0,0 0 0,0-1 0,6 4 0,-5-4 0,-1 0 0,1-1 0,0 1 0,0-1 0,-1-1 0,1 1 0,1-1 0,-1 0 0,0 0 0,0-1 0,0 1 0,0-1 0,0-1 0,9-1 0,-11 1 0,1-1 0,0 0 0,-1 0 0,1 0 0,-1-1 0,0 0 0,0 0 0,0 0 0,0 0 0,0 0 0,-1-1 0,1 0 0,-1 1 0,0-1 0,0-1 0,0 1 0,-1 0 0,3-5 0,3-7 0,-1 0 0,0-1 0,-2 0 0,1 1 0,-2-2 0,0 1 0,1-27 0,-6 62 0,1 0 0,0 0 0,3 20 0,-2-31 0,0-1 0,0 1 0,1 0 0,0-1 0,0 1 0,0-1 0,1 0 0,0 0 0,0 0 0,1 0 0,0 0 0,0-1 0,0 1 0,5 4 0,-4-6 0,0 1 0,0-1 0,1 0 0,-1-1 0,1 1 0,0-1 0,0 0 0,0-1 0,1 1 0,-1-1 0,0-1 0,1 1 0,-1-1 0,1 0 0,0 0 0,-1-1 0,1 0 0,0 0 0,9-2 0,-10 0 0,-1 0 0,1 0 0,-1 0 0,0 0 0,1-1 0,-1 0 0,0 0 0,-1-1 0,1 1 0,-1-1 0,1 0 0,-1 0 0,0-1 0,-1 1 0,1-1 0,-1 0 0,0 0 0,0 0 0,0 0 0,-1 0 0,0-1 0,3-7 0,0-10 0,0 1 0,1-30 0,-6 60 0,0-1 0,1 0 0,0 1 0,1-1 0,-1 1 0,1-1 0,1 0 0,-1 0 0,1 0 0,1-1 0,-1 1 0,1-1 0,0 1 0,1-1 0,-1 0 0,1-1 0,0 1 0,1-1 0,-1 0 0,1-1 0,10 7 0,-12-8 0,0 0 0,0-1 0,0 0 0,1 0 0,-1 0 0,1 0 0,-1-1 0,1 0 0,0 0 0,-1 0 0,1 0 0,0-1 0,0 0 0,0 0 0,-1 0 0,1-1 0,0 1 0,0-1 0,-1 0 0,1-1 0,-1 1 0,1-1 0,-1 0 0,1 0 0,-1 0 0,0 0 0,0-1 0,0 0 0,0 0 0,-1 0 0,1 0 0,-1-1 0,0 1 0,5-6 0,-1-2 0,-1 0 0,1-1 0,-2 1 0,1-1 0,-2 0 0,0-1 0,0 1 0,-1-1 0,0 0 0,-1 1 0,-1-1 0,0 0 0,-1-15 0,-1 21 0,1 0 0,-1 0 0,-1 1 0,1-1 0,-1 0 0,0 1 0,0-1 0,-1 1 0,0 0 0,0 0 0,-7-9 0,7 11 0,0 0 0,-1 1 0,0-1 0,1 1 0,-1 0 0,0 0 0,-1 1 0,1-1 0,0 1 0,-1 0 0,1 0 0,-1 0 0,0 1 0,0 0 0,0-1 0,1 2 0,-9-2 0,7 2 0,1 0 0,0 0 0,-1 0 0,1 1 0,-1 0 0,1 0 0,0 0 0,0 0 0,-1 1 0,1 0 0,0 0 0,0 1 0,1-1 0,-1 1 0,-5 4 0,3-1 0,0 0 0,1 0 0,0 1 0,0 0 0,1 0 0,0 1 0,0-1 0,-6 14 0,4-5 0,1-1 0,1 1 0,0 0 0,1 0 0,0 0 0,2 1 0,0-1 0,1 1 0,1 24 0,1-34-124,0 0 0,0 0 0,0 0 0,1-1 0,0 1 0,1-1-1,-1 1 1,1-1 0,0 0 0,7 10 0,5 1-6702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37:47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27 117 24575,'-1'-1'0,"0"1"0,-1 0 0,1-1 0,0 1 0,-1 0 0,1-1 0,0 0 0,0 1 0,0-1 0,-1 0 0,1 0 0,0 1 0,0-1 0,0 0 0,0 0 0,0 0 0,1 0 0,-1-1 0,0 1 0,0 0 0,1 0 0,-1 0 0,1-1 0,-1 1 0,1 0 0,-1 0 0,1-1 0,0 1 0,-1 0 0,1-1 0,0 1 0,0-1 0,0-2 0,0 1 0,0 0 0,0 0 0,0 0 0,0 0 0,1 0 0,-1 0 0,1 0 0,0 0 0,0 0 0,0 1 0,0-1 0,0 0 0,1 0 0,2-4 0,0 3 0,1 1 0,0 0 0,0 0 0,0 0 0,0 0 0,0 1 0,0-1 0,1 2 0,-1-1 0,1 0 0,-1 1 0,1 0 0,0 0 0,0 1 0,-1 0 0,1 0 0,0 0 0,11 2 0,-7 0 0,-1-1 0,1 2 0,0-1 0,-1 2 0,1-1 0,-1 1 0,0 0 0,0 1 0,-1 0 0,10 8 0,-15-11 0,1 0 0,-1 1 0,-1-1 0,1 1 0,0 0 0,0 0 0,-1 0 0,0 0 0,0 0 0,0 0 0,0 1 0,0-1 0,0 1 0,-1-1 0,0 1 0,0 0 0,0-1 0,0 1 0,0 0 0,-1 0 0,0 0 0,0 0 0,0-1 0,0 1 0,0 0 0,-1 0 0,0 0 0,0 0 0,0-1 0,0 1 0,0 0 0,-1-1 0,-1 4 0,-2 0 0,0 0 0,0 0 0,-1 0 0,0-1 0,0 0 0,-1 0 0,1 0 0,-1-1 0,0 0 0,-1-1 0,1 1 0,-1-1 0,-12 4 0,13-2 0,20-3 0,47 0 0,14 2 0,-64-2 0,1 1 0,-1 0 0,0 0 0,-1 1 0,1 0 0,-1 1 0,0 0 0,0 1 0,-1-1 0,0 2 0,0-1 0,7 10 0,-11-13 0,-1 1 0,1-1 0,-1 1 0,-1 0 0,1 0 0,-1 0 0,1 0 0,-2 1 0,1-1 0,0 1 0,0 5 0,-2-7 0,0-1 0,0 1 0,0 0 0,0 0 0,-1-1 0,0 1 0,1 0 0,-1-1 0,0 1 0,-1-1 0,1 1 0,-1-1 0,0 0 0,1 0 0,-2 0 0,1 0 0,0 0 0,-3 3 0,-2 0 0,0 0 0,0-1 0,0 0 0,0 0 0,-1-1 0,0 0 0,0-1 0,0 1 0,-16 3 0,2-1 0,0-1 0,-38 2 0,46-5-170,0-2-1,0 0 0,-1-1 1,1 0-1,0-1 0,0 0 1,-15-6-1,5 0-6655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37:48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2 24575,'-28'-1'0,"10"1"0,1 0 0,-1 0 0,0 2 0,-22 4 0,35-5 0,1 0 0,0 1 0,0-1 0,0 1 0,0 0 0,0 0 0,1 0 0,-1 0 0,1 1 0,-1-1 0,1 1 0,0 0 0,0 0 0,0 0 0,0 0 0,0 1 0,1-1 0,0 1 0,0 0 0,0 0 0,0-1 0,0 1 0,-1 5 0,1-2 0,0 1 0,0 0 0,0 0 0,1 0 0,1 0 0,-1 0 0,1 0 0,0 0 0,1 0 0,0 0 0,0 0 0,1 0 0,0 0 0,4 8 0,-4-10 0,1-1 0,1 0 0,-1 0 0,1 0 0,0 0 0,0 0 0,0-1 0,1 0 0,-1 1 0,1-2 0,0 1 0,0-1 0,1 1 0,-1-2 0,1 1 0,0 0 0,-1-1 0,13 3 0,-14-4 0,-1 0 0,1 0 0,0 0 0,0 0 0,0-1 0,0 1 0,0-1 0,0 0 0,-1 0 0,1-1 0,0 1 0,0-1 0,0 0 0,0 0 0,0 0 0,-1 0 0,1-1 0,0 1 0,-1-1 0,6-4 0,-5 2 0,-1 1 0,0-1 0,0 0 0,0-1 0,0 1 0,-1 0 0,0-1 0,0 1 0,0-1 0,0 0 0,-1 0 0,0 0 0,0 0 0,0 0 0,0 0 0,-1-6 0,0-86 0,-2 126 0,1-8 0,0 1 0,1 0 0,5 33 0,5-13 0,10 53 0,-19-87 0,0 0 0,-1 0 0,0 0 0,0 0 0,0 0 0,-1 1 0,-1-1 0,1 0 0,-4 8 0,4-14 7,0 1-1,-1-1 0,1 1 0,-1-1 1,0 0-1,1 0 0,-1 1 1,0-1-1,-1-1 0,1 1 1,0 0-1,0 0 0,-1-1 0,1 1 1,-1-1-1,1 0 0,-1 0 1,-2 1-1,3-2-44,1 1 0,0-1 0,-1 0 0,1 1 0,0-1 0,-1 0-1,1 0 1,0 0 0,-1 0 0,1 0 0,0 0 0,-1-1 0,1 1 0,0 0 0,-1-1 0,1 1 0,0-1 0,0 1 0,-1-1-1,1 1 1,0-1 0,0 0 0,0 0 0,0 0 0,0 0 0,0 0 0,0 0 0,0 0 0,0 0 0,1 0 0,-1 0 0,0 0-1,1 0 1,-1-1 0,0 1 0,1 0 0,0 0 0,-1-2 0,-1-12-6788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37:49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24575,'29'33'0,"-21"-23"0,1 0 0,0-1 0,0 0 0,17 12 0,-23-19 0,1 1 0,-1-2 0,1 1 0,-1 0 0,1-1 0,0 0 0,0 0 0,0 0 0,-1 0 0,1 0 0,0-1 0,0 0 0,0 0 0,0 0 0,0 0 0,0-1 0,0 1 0,0-1 0,6-2 0,-8 2 0,1 0 0,-1 0 0,1 0 0,0 0 0,-1 0 0,0-1 0,1 1 0,-1-1 0,0 0 0,0 0 0,0 0 0,0 0 0,0 0 0,0 0 0,-1 0 0,1-1 0,-1 1 0,1-1 0,-1 1 0,0-1 0,0 1 0,0-1 0,0 0 0,-1 1 0,1-1 0,-1 0 0,0 0 0,1 0 0,-1 1 0,0-1 0,-1 0 0,1 0 0,0 1 0,-1-1 0,-1-5 0,0 3 0,1 0 0,-1 0 0,0 0 0,0 0 0,-1 0 0,1 1 0,-1-1 0,0 1 0,-1 0 0,1-1 0,-1 1 0,1 1 0,-1-1 0,0 1 0,-1-1 0,1 1 0,0 0 0,-6-2 0,5 3 14,0 0-1,-1 1 0,1-1 0,0 1 1,-1 1-1,1-1 0,-1 1 1,-6 0-1,10 0-70,0 0 0,0 0 0,1 1 0,-1-1-1,0 0 1,0 1 0,0 0 0,0-1 0,0 1 0,0 0 0,1 0 0,-1 0-1,0 0 1,1 0 0,-1 0 0,1 1 0,-1-1 0,1 1 0,0-1 0,-1 1 0,1-1-1,0 1 1,0-1 0,0 1 0,-1 3 0,-1 10-6769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37:50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144 100 24575,'0'-7'0,"-1"0"0,1 0 0,-1 0 0,-1 0 0,1 0 0,-1 1 0,0-1 0,-1 0 0,-3-7 0,5 13 0,0-1 0,0 1 0,0-1 0,0 1 0,0-1 0,0 1 0,-1 0 0,1-1 0,0 1 0,-1 0 0,1 0 0,-1 0 0,1 0 0,-1 0 0,0 0 0,1 1 0,-1-1 0,0 0 0,1 1 0,-1 0 0,0-1 0,0 1 0,0 0 0,0 0 0,1 0 0,-1 0 0,0 0 0,0 0 0,0 0 0,1 1 0,-1-1 0,0 1 0,0-1 0,1 1 0,-1 0 0,0 0 0,1-1 0,-1 1 0,1 0 0,-3 2 0,-1 0 0,1 1 0,0-1 0,-1 1 0,1 0 0,0 0 0,1 0 0,-1 0 0,1 1 0,0 0 0,0-1 0,0 1 0,0 0 0,1 1 0,0-1 0,0 0 0,1 1 0,-1-1 0,1 0 0,0 1 0,1 0 0,-1-1 0,1 1 0,0 0 0,1-1 0,-1 1 0,1-1 0,0 1 0,2 6 0,-1-8 0,-1 1 0,1 0 0,0-1 0,0 1 0,0-1 0,1 0 0,-1 0 0,1 0 0,0 0 0,0 0 0,1-1 0,-1 1 0,1-1 0,0 0 0,-1 0 0,1 0 0,1-1 0,-1 1 0,0-1 0,1 0 0,-1 0 0,1-1 0,-1 1 0,1-1 0,0 0 0,0 0 0,0-1 0,-1 1 0,1-1 0,0 0 0,0 0 0,9-2 0,-11 1 0,1 1 0,-1-1 0,1 0 0,0 0 0,-1-1 0,1 1 0,-1-1 0,0 0 0,0 0 0,0 0 0,0 0 0,0 0 0,0-1 0,0 1 0,-1-1 0,1 0 0,-1 0 0,1 0 0,2-6 0,-1 1 0,-1 1 0,0-2 0,0 1 0,-1 0 0,0 0 0,-1-1 0,1-11 0,2 53 0,13 54 0,-8-47 0,8 25 0,6 29 0,-22-86 0,0 0 0,-1-1 0,1 1 0,-2 0 0,1-1 0,-1 1 0,0 0 0,-1-1 0,-4 14 0,5-18 0,0 0 0,-1 0 0,1-1 0,-1 1 0,0-1 0,0 1 0,0-1 0,0 0 0,0 0 0,0 0 0,-1 0 0,1 0 0,-1 0 0,1-1 0,-1 1 0,0-1 0,0 1 0,0-1 0,0 0 0,0 0 0,1-1 0,-2 1 0,1-1 0,0 1 0,0-1 0,0 0 0,0 0 0,0 0 0,0-1 0,0 1 0,0-1 0,0 1 0,0-1 0,0 0 0,0 0 0,0-1 0,1 1 0,-1-1 0,0 1 0,1-1 0,-1 0 0,1 0 0,0 0 0,-1 0 0,1 0 0,0 0 0,0-1 0,0 1 0,1-1 0,-3-2 0,2-2-49,0 0 1,0 0-1,0 0 0,0 0 0,1 0 1,1 0-1,-1-1 0,1 1 0,0 0 1,1 0-1,0-1 0,0 1 0,0 0 1,1 0-1,0 0 0,0 0 0,1 1 1,0-1-1,0 0 0,1 1 0,-1 0 1,1 0-1,1 0 0,-1 0 0,1 1 0,0 0 1,6-5-1,8-5-6777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37:50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114 104 24575,'2'1'0,"0"-1"0,1 0 0,-1 0 0,0 0 0,1-1 0,-1 1 0,0-1 0,0 1 0,1-1 0,-1 0 0,0 0 0,0 0 0,0 0 0,0 0 0,0 0 0,0 0 0,0-1 0,0 1 0,-1-1 0,1 1 0,0-1 0,-1 0 0,1 0 0,-1 0 0,0 1 0,0-1 0,0-1 0,0 1 0,0 0 0,0 0 0,0 0 0,-1 0 0,1-1 0,0-3 0,-1 4 0,0-1 0,-1 1 0,1-1 0,-1 1 0,1 0 0,-1-1 0,0 1 0,0 0 0,0-1 0,0 1 0,0 0 0,0 0 0,-1 0 0,1 0 0,-1 0 0,1 0 0,-1 1 0,0-1 0,1 0 0,-1 1 0,0-1 0,0 1 0,0 0 0,-1 0 0,1 0 0,0 0 0,0 0 0,-1 0 0,1 0 0,0 1 0,-1-1 0,1 1 0,-4 0 0,1-1 0,1 1 0,-1 1 0,1-1 0,-1 0 0,1 1 0,0 0 0,-1 0 0,1 1 0,0-1 0,0 1 0,-1 0 0,1 0 0,1 0 0,-1 0 0,0 1 0,1-1 0,-1 1 0,1 0 0,0 0 0,0 1 0,0-1 0,0 1 0,0-1 0,1 1 0,0 0 0,0 0 0,0 0 0,0 0 0,0 0 0,-1 6 0,1-4 0,0 0 0,1 0 0,-1 0 0,1 0 0,0 1 0,1-1 0,-1 0 0,1 0 0,1 1 0,-1-1 0,1 0 0,0 1 0,0-1 0,1 0 0,0 0 0,0 0 0,0 0 0,1-1 0,0 1 0,0-1 0,6 8 0,-8-11 0,1 0 0,0 0 0,-1 0 0,1 0 0,0-1 0,0 1 0,0-1 0,0 1 0,0-1 0,1 0 0,-1 0 0,0 0 0,1 0 0,-1 0 0,0 0 0,1-1 0,-1 1 0,1-1 0,-1 0 0,1 0 0,-1 0 0,4 0 0,-3-1 0,1 0 0,-1 0 0,0-1 0,1 1 0,-1-1 0,0 0 0,0 0 0,0 0 0,0 0 0,0-1 0,0 1 0,-1-1 0,4-4 0,2-3 0,-1 1 0,-1-2 0,0 1 0,0-1 0,-1 0 0,0 0 0,-1-1 0,3-11 0,-1 2 0,-4 34 0,2 17 0,-1-23-59,0 1 0,0-1-1,1 0 1,-1-1-1,2 1 1,-1-1 0,1 1-1,0-1 1,0 0 0,0-1-1,1 1 1,0-1 0,0-1-1,0 1 1,1-1-1,-1 0 1,1 0 0,0-1-1,1 0 1,-1 0 0,0 0-1,15 2 1,6-1-6767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5:56:58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24575,'-1'23'0,"-1"0"0,-2-1 0,-6 26 0,3-21 0,-4 48 0,10-48 0,2 1 0,0 0 0,2-1 0,1 0 0,1 1 0,1-1 0,2-1 0,13 35 0,-8-20 0,-11-32 0,0-1 0,0 0 0,1 0 0,0 0 0,1-1 0,5 11 0,1-11 0,-8-19 0,-6-19 0,-9-26-1365,8 28-5461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37:50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24575,'0'6'0,"0"9"0,0 7 0,0 7 0,0 4 0,0 3 0,0 1 0,0 1 0,6-6 0,2-9-8191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37:51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80 24575,'-1'0'0,"0"0"0,0 0 0,1 0 0,-1 0 0,0 0 0,0 0 0,0 0 0,1 0 0,-1 0 0,0 0 0,0-1 0,1 1 0,-1 0 0,0-1 0,0 1 0,1 0 0,-1-1 0,0 1 0,1-1 0,-1 1 0,1-1 0,-1 1 0,0-1 0,1 0 0,-1 1 0,1-1 0,0 0 0,-1 1 0,1-1 0,-1 0 0,1 1 0,0-1 0,0 0 0,-1 0 0,1 0 0,0 1 0,0-1 0,0 0 0,0 0 0,0 0 0,0 1 0,0-1 0,0 0 0,0 0 0,0 0 0,1 1 0,-1-1 0,0 0 0,1 0 0,-1 0 0,1-1 0,0-1 0,0 1 0,0 0 0,0-1 0,1 1 0,-1 0 0,0 0 0,1 0 0,0 0 0,-1 0 0,1 1 0,0-1 0,0 0 0,0 1 0,4-3 0,15-1 0,0 0 0,0 2 0,0 0 0,1 2 0,-1 0 0,0 1 0,38 5 0,-56-5 0,1 1 0,-1-1 0,0 1 0,1-1 0,-1 1 0,0 0 0,0 0 0,1 1 0,-1-1 0,0 1 0,0-1 0,-1 1 0,1 0 0,0 0 0,0 0 0,-1 1 0,1-1 0,-1 0 0,0 1 0,0 0 0,0 0 0,0-1 0,0 1 0,1 4 0,0 4 0,0 0 0,0 0 0,-1 1 0,-1-1 0,1 22 0,-2-24 0,0-1 0,0 1 0,1-1 0,0 0 0,0 1 0,1-1 0,0 0 0,0 0 0,1 0 0,0 0 0,1-1 0,8 15 0,-10-19 0,1 0 0,0 0 0,0 0 0,0-1 0,0 1 0,0-1 0,0 0 0,1 1 0,-1-1 0,1-1 0,0 1 0,-1-1 0,1 1 0,0-1 0,0 0 0,0 0 0,0-1 0,0 1 0,0-1 0,0 0 0,0 0 0,0 0 0,0-1 0,0 1 0,0-1 0,0 0 0,0 0 0,-1 0 0,1-1 0,0 1 0,5-4 0,-2 1 0,0-1 0,-1 0 0,0 0 0,0 0 0,0-1 0,0 0 0,-1 0 0,0 0 0,0-1 0,-1 1 0,0-1 0,0 0 0,0-1 0,-1 1 0,2-9 0,-1-1 0,0-1 0,-1 0 0,-2-1 0,1-28 0,-4 85-112,-1-12 192,3 0 0,2 31 0,-2-51-180,1 1 1,0 0-1,0-1 1,1 1-1,0 0 1,0-1-1,1 0 1,-1 0-1,1 0 0,1 0 1,-1 0-1,1 0 1,0-1-1,6 7 1,12 6-6727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3:18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10 24575,'-4'13'0,"-5"-15"0,-7-18 0,16 20 0,0 0 0,0 0 0,0 0 0,0 0 0,0 1 0,0-1 0,0 0 0,-1 0 0,1 0 0,0 0 0,0 0 0,0 0 0,0 1 0,0-1 0,0 0 0,0 0 0,-1 0 0,1 0 0,0 0 0,0 0 0,0 0 0,0 0 0,0 0 0,0 0 0,-1 0 0,1 0 0,0 0 0,0 0 0,0 0 0,0 1 0,0-1 0,-1 0 0,1-1 0,0 1 0,0 0 0,0 0 0,0 0 0,0 0 0,-1 0 0,1 0 0,0 0 0,0 0 0,0 0 0,0 0 0,-1 0 0,-1 32 0,1 44 0,1-32 0,2 7 0,-3 0 0,-12 88 0,12-137 0,1 0 0,0 0 0,0 0 0,0-1 0,0 1 0,0 0 0,0 0 0,0 0 0,1 0 0,-1 0 0,1-1 0,-1 1 0,1 0 0,0 0 0,0-1 0,-1 1 0,1 0 0,0-1 0,1 1 0,-1-1 0,0 1 0,0-1 0,1 0 0,-1 0 0,1 1 0,-1-1 0,1 0 0,-1 0 0,1 0 0,0-1 0,-1 1 0,1 0 0,0-1 0,0 1 0,-1-1 0,1 1 0,0-1 0,0 0 0,2 0 0,11 2 0,1 0 0,0-2 0,28-2 0,-24 1 0,25 1-116,-23 1 178,-1-2-1,1 0 0,22-4 1,-38 3-150,-1 1 0,1 0 0,-1-1 0,1 0 0,-1-1 0,0 1 0,0-1 0,0 0 0,0 0 0,0-1 1,0 1-1,-1-1 0,0 0 0,0 0 0,0 0 0,3-6 0,5-9-6738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3:18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24575,'0'474'0,"-2"-451"0,0-1 0,-1 0 0,-9 29 0,6-26 0,-6 51 0,11-42-1365,0-4-5461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3:20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1 204 24575,'0'5'0,"-1"1"0,2 0 0,-1-1 0,0 1 0,1-1 0,0 1 0,0-1 0,1 0 0,-1 1 0,1-1 0,1 0 0,-1 0 0,1 0 0,-1 0 0,1 0 0,1-1 0,-1 0 0,1 1 0,-1-1 0,1 0 0,0-1 0,1 1 0,-1-1 0,1 1 0,-1-1 0,1-1 0,0 1 0,0-1 0,0 0 0,1 0 0,-1 0 0,8 1 0,-5-1 0,0 0 0,0 0 0,0-1 0,0 0 0,1-1 0,-1 0 0,0 0 0,0-1 0,14-2 0,-19 2 0,0 0 0,0 0 0,0-1 0,1 1 0,-1-1 0,0 0 0,-1 0 0,1 0 0,0 0 0,-1-1 0,1 1 0,-1 0 0,1-1 0,-1 0 0,0 0 0,0 0 0,-1 0 0,1 0 0,0 0 0,-1 0 0,0 0 0,0 0 0,0-1 0,0 1 0,0-4 0,3-24 0,-2-1 0,-1 1 0,-6-61 0,3 72 0,3 45 0,-2-11 0,1-1 0,1 0 0,0 0 0,0 0 0,2 1 0,-1-1 0,2-1 0,0 1 0,6 14 0,-2-13 0,0 0 0,1-1 0,0 0 0,2 0 0,19 19 0,-24-27 0,0 0 0,0-1 0,0 0 0,0 0 0,0-1 0,1 0 0,0 0 0,-1 0 0,1-1 0,0 0 0,0-1 0,1 1 0,-1-1 0,0 0 0,9-1 0,-12 0 0,1-1 0,-1 1 0,1-1 0,-1 0 0,1 0 0,-1 0 0,0-1 0,0 0 0,1 0 0,-1 0 0,0 0 0,-1 0 0,1-1 0,0 0 0,-1 0 0,1 0 0,-1 0 0,0 0 0,0-1 0,0 1 0,-1-1 0,1 0 0,-1 0 0,0 0 0,0 0 0,0 0 0,-1 0 0,1-1 0,-1 1 0,1-8 0,3-13 0,-2 1 0,0-1 0,-2 0 0,-2-30 0,1 47 0,-3-125 0,3 176 0,-1-15 0,1 1 0,1 0 0,2-1 0,10 47 0,-12-69 0,0 0 0,1 0 0,0 0 0,1-1 0,-1 1 0,1 0 0,0-1 0,0 0 0,1 0 0,0 0 0,0 0 0,0 0 0,0-1 0,1 1 0,-1-1 0,1-1 0,0 1 0,0-1 0,1 1 0,-1-1 0,1-1 0,0 1 0,-1-1 0,1 0 0,0 0 0,0-1 0,0 0 0,10 1 0,-13-2 0,1 0 0,-1 0 0,0 0 0,1 0 0,-1-1 0,0 1 0,1-1 0,-1 0 0,0 0 0,0 0 0,0 0 0,0-1 0,0 1 0,0-1 0,0 0 0,0 0 0,4-4 0,-3 2 0,0-1 0,-1 1 0,1-1 0,-1 0 0,0 0 0,0 0 0,-1 0 0,0-1 0,3-8 0,0-6 0,-1 0 0,-1-1 0,-1 1 0,-1-34 0,-2-5 0,0 141 0,-2-54 0,2 0 0,1 1 0,2-1 0,0 0 0,2 0 0,13 48 0,-16-73-72,1 1 1,0-1-1,-1 0 0,1 1 0,1-1 0,-1 0 0,0 0 0,1 0 1,-1-1-1,1 1 0,0 0 0,0-1 0,0 0 0,0 0 0,1 0 1,-1 0-1,0 0 0,7 2 0,15 3-6754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3:20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24575,'0'6'0,"0"9"0,0 1-8191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3:21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24575,'1'23'0,"1"-1"0,2 1 0,6 25 0,-4-22 0,6 49 0,-6-5 0,22 102 0,-29-287 0,0 113 0,1 0 0,-1 1 0,1-1 0,0 0 0,0 0 0,0 0 0,0 0 0,0 0 0,0 0 0,1 0 0,-1 0 0,1 0 0,-1 0 0,1 1 0,0-1 0,0 0 0,-1 0 0,1 0 0,0 1 0,1-1 0,-1 1 0,0-1 0,0 1 0,1-1 0,-1 1 0,1 0 0,-1 0 0,1-1 0,-1 1 0,1 0 0,0 1 0,3-3 0,5 1 0,0-1 0,0 1 0,0 1 0,0-1 0,16 2 0,-16-1 0,0 1 0,0-1 0,0-1 0,12-2 0,-19 2 0,1 0 0,0 0 0,-1 0 0,1 0 0,-1-1 0,0 1 0,0-1 0,0 0 0,0 0 0,0 0 0,-1 0 0,1 0 0,-1-1 0,0 1 0,0-1 0,0 0 0,0 1 0,-1-1 0,1 0 0,-1 0 0,0 0 0,1-8 0,0-5 0,-1-1 0,0 0 0,-3-30 0,-1 124 0,-2 36 0,5-99 0,1-1 0,0 1 0,1 0 0,0-1 0,1 0 0,7 19 0,-9-27-68,1-1 0,0 0-1,0 0 1,0 1 0,1-1 0,-1-1-1,1 1 1,-1 0 0,1-1 0,0 1-1,0-1 1,0 0 0,0 0 0,1 0-1,-1 0 1,0-1 0,1 1 0,-1-1-1,6 1 1,16 4-6758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3:22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2 435 24575,'15'0'0,"1"0"0,0-1 0,-1-1 0,1 0 0,-1-1 0,22-8 0,-32 9 0,0 0 0,0 0 0,0-1 0,0 0 0,0 0 0,-1 0 0,0-1 0,1 1 0,-1-1 0,0 0 0,0 0 0,-1-1 0,0 1 0,1-1 0,-1 1 0,-1-1 0,1 0 0,-1 0 0,0-1 0,0 1 0,2-8 0,0-8 0,-1 1 0,0-1 0,-2 0 0,0 0 0,-4-35 0,3 48 0,-1-1 0,-1 1 0,0 0 0,0-1 0,0 1 0,-1 0 0,0 0 0,0 0 0,-1 1 0,0-1 0,-1 1 0,0 0 0,0 0 0,0 1 0,-1-1 0,-10-8 0,13 12 0,-1 0 0,0 1 0,0 0 0,0-1 0,0 1 0,-1 1 0,1-1 0,0 1 0,-1-1 0,1 1 0,-1 1 0,0-1 0,1 1 0,-1-1 0,1 1 0,-1 1 0,0-1 0,1 1 0,-1-1 0,1 1 0,-1 0 0,1 1 0,-1-1 0,1 1 0,-5 3 0,6-3 0,0 0 0,0 1 0,0-1 0,1 1 0,-1-1 0,1 1 0,0 0 0,0 0 0,0 0 0,0 0 0,0 1 0,0-1 0,1 0 0,0 1 0,0-1 0,0 1 0,0 0 0,0-1 0,1 1 0,0-1 0,-1 1 0,1 0 0,1-1 0,-1 1 0,0 0 0,1-1 0,0 1 0,0 0 0,0-1 0,0 1 0,4 5 0,-3-3 0,1 0 0,-1-1 0,1 0 0,1 1 0,-1-1 0,1 0 0,0-1 0,0 1 0,0-1 0,0 1 0,1-1 0,9 6 0,-10-8 0,-1-1 0,0 1 0,0-1 0,1 0 0,-1 0 0,1 0 0,-1 0 0,1 0 0,-1-1 0,1 0 0,0 1 0,-1-2 0,1 1 0,-1 0 0,1-1 0,-1 1 0,1-1 0,-1 0 0,1 0 0,-1 0 0,0-1 0,5-2 0,-7 4 0,0-1 0,0 1 0,0 0 0,0-1 0,-1 1 0,1 0 0,0 0 0,0-1 0,0 1 0,0 0 0,0 0 0,0 0 0,0 0 0,0 0 0,0 1 0,0-1 0,0 0 0,0 0 0,0 1 0,0-1 0,0 0 0,0 1 0,0-1 0,0 1 0,-1-1 0,2 2 0,20 27 0,-14-10 0,-1 1 0,5 22 0,-6-24 0,17 46-1365,-10-39-5461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3:22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0 24575,'-4'1'0,"1"-1"0,0 1 0,0-1 0,0 1 0,0 0 0,0 0 0,0 0 0,0 0 0,0 1 0,0-1 0,0 1 0,1 0 0,-1 0 0,1 0 0,-1 0 0,1 0 0,0 0 0,0 1 0,0-1 0,0 1 0,0 0 0,0-1 0,1 1 0,-1 0 0,1 0 0,0 0 0,0 0 0,0 0 0,0 0 0,1 0 0,-1 6 0,-3 13 0,2-1 0,1 1 0,1 35 0,1-33 0,-1-6 0,1-1 0,0 1 0,1-1 0,8 32 0,-7-42 0,-1-1 0,1 1 0,0-1 0,0 0 0,1 0 0,0 0 0,0 0 0,0-1 0,0 0 0,1 0 0,0 0 0,0 0 0,1-1 0,-1 0 0,9 5 0,-6-4-72,0 0 1,0 0-1,1 0 0,0-1 0,0-1 0,0 1 0,0-2 0,1 1 1,-1-1-1,1 0 0,0-1 0,-1-1 0,1 1 0,0-1 0,0-1 1,-1 0-1,1 0 0,14-4 0,-1-3-6754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3:23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24575,'6'0'0,"8"0"0,9 0 0,5 0 0,5 0 0,3 0 0,1 0 0,-5-6 0,-3-2 0,1 1 0,-5 0-8191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5:56:58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24575,'6'0'0,"9"0"0,7 0 0,6 0 0,5 0 0,-3 7 0,-7 7 0,-8 8 0,-5 7 0,-6 4 0,-2 2 0,-9-3 0,-2-3 0,-6-5 0,-7-7 0,0 0 0,5-3-8191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3:24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1 312 24575,'0'2'0,"1"-1"0,-1 1 0,1-1 0,0 1 0,0 0 0,0-1 0,0 0 0,0 1 0,0-1 0,0 1 0,0-1 0,1 0 0,-1 0 0,0 0 0,1 0 0,-1 0 0,1 0 0,-1 0 0,1 0 0,-1-1 0,1 1 0,0 0 0,-1-1 0,1 0 0,0 1 0,0-1 0,-1 0 0,1 0 0,2 0 0,2 1 0,0 0 0,0 0 0,0-1 0,0 0 0,0-1 0,1 1 0,6-3 0,-8 1 0,0 0 0,0 0 0,0-1 0,-1 0 0,1 0 0,-1-1 0,0 1 0,1-1 0,-2 0 0,1 0 0,0 0 0,-1-1 0,0 1 0,0-1 0,0 1 0,0-1 0,3-11 0,2-6 0,-1 0 0,7-47 0,-8 37 0,2-37 0,-8 68 0,0-1 0,0 0 0,1 0 0,-1 1 0,0-1 0,-1 0 0,1 0 0,0 0 0,0 1 0,-1-1 0,1 0 0,-1 1 0,1-1 0,-1 0 0,0 1 0,0-1 0,0 0 0,0 1 0,0 0 0,0-1 0,0 1 0,0-1 0,0 1 0,-1 0 0,1 0 0,-1 0 0,1 0 0,-1 0 0,1 0 0,-1 0 0,1 0 0,-1 1 0,0-1 0,-2 0 0,3 1 0,-1 1 0,1-1 0,-1 1 0,1-1 0,0 1 0,-1 0 0,1-1 0,0 1 0,-1 0 0,1 0 0,0 0 0,0 0 0,0 0 0,0 0 0,0 0 0,0 0 0,0 1 0,0-1 0,0 0 0,1 1 0,-1-1 0,0 0 0,1 1 0,-1-1 0,1 1 0,0-1 0,-1 1 0,1 1 0,-8 47 0,7-47 0,-1 16 0,1 1 0,1-1 0,0 1 0,1-1 0,6 26 0,-6-38 0,1 0 0,1 0 0,-1 0 0,1 0 0,0 0 0,0-1 0,1 1 0,0-1 0,0 0 0,1 0 0,0 0 0,0-1 0,0 0 0,0 0 0,1 0 0,0 0 0,7 3 0,-1-1 0,0 0 0,1-1 0,0-1 0,1 0 0,-1 0 0,1-2 0,-1 1 0,1-2 0,21 2 0,-30-4 0,0 0 0,1 0 0,-1 0 0,0-1 0,0 0 0,1 0 0,-1 0 0,0 0 0,0-1 0,0 0 0,0 0 0,0-1 0,-1 1 0,1-1 0,-1 0 0,0 0 0,1 0 0,-1-1 0,-1 1 0,1-1 0,0 0 0,-1 0 0,0-1 0,0 1 0,0-1 0,-1 1 0,4-8 0,4-13 0,-1-1 0,9-44 0,-16 59 0,0 1 0,-1-1 0,0 0 0,-1 0 0,0 0 0,-1 0 0,0 0 0,-1 0 0,-3-13 0,5 23 0,0 0 0,0 1 0,0-1 0,-1 0 0,1 1 0,0-1 0,0 0 0,0 0 0,-1 1 0,1-1 0,0 0 0,-1 1 0,1-1 0,0 0 0,-1 1 0,1-1 0,-1 1 0,1-1 0,-1 1 0,1-1 0,-1 1 0,1-1 0,-1 1 0,0-1 0,1 1 0,-1 0 0,0-1 0,1 1 0,-2 0 0,-8 17 0,1 36 0,8-38 0,0-1 0,1 1 0,1-1 0,0 1 0,5 24 0,-4-33 0,0-1 0,0 1 0,0-1 0,1 0 0,-1 0 0,1 0 0,0 0 0,1-1 0,-1 1 0,1-1 0,0 0 0,0 0 0,1 0 0,-1 0 0,1-1 0,0 0 0,7 5 0,-2-4 0,-1 1 0,1-1 0,0-1 0,0 0 0,0 0 0,0-1 0,1 0 0,15 1 0,-20-3 0,-1 0 0,0-1 0,0 1 0,0-1 0,-1 0 0,1 0 0,0 0 0,0-1 0,0 0 0,-1 0 0,1 0 0,-1 0 0,1-1 0,-1 1 0,0-1 0,0-1 0,0 1 0,-1 0 0,7-8 0,-3 1 0,-1-1 0,1-1 0,-2 1 0,0-1 0,0 0 0,-1 0 0,-1-1 0,0 1 0,0-1 0,-1 1 0,-1-1 0,0 0 0,-2-22 0,1 50 0,2 0 0,0 0 0,0-1 0,1 1 0,1 0 0,1-1 0,0 0 0,1 0 0,10 18 0,-13-26 0,0-1 0,0 0 0,1 0 0,0 0 0,0 0 0,0 0 0,1-1 0,-1 0 0,1 0 0,0 0 0,1-1 0,-1 0 0,0 1 0,1-2 0,0 1 0,-1-1 0,1 0 0,0 0 0,0-1 0,0 1 0,1-1 0,-1-1 0,0 1 0,0-1 0,0 0 0,1 0 0,-1-1 0,9-2 0,-10 2 0,-1 0 0,0 0 0,0 0 0,0-1 0,0 0 0,0 0 0,0 0 0,0 0 0,-1-1 0,1 1 0,-1-1 0,1 0 0,-1 0 0,0 0 0,0 0 0,0-1 0,3-6 0,-2 4 0,-1-1 0,-1 1 0,0-1 0,1 1 0,-2-1 0,1 0 0,-1 0 0,0 0 0,-1 0 0,0-11 0,0 7 0,-1 1 0,0-1 0,-1 0 0,0 1 0,-1 0 0,0-1 0,-1 1 0,0 0 0,0 1 0,-1-1 0,-1 1 0,1 0 0,-1 0 0,-15-15 0,16 20-38,0 0 0,0 0 0,0 1 1,0 0-1,-1 0 0,0 1 0,0 0 0,1 0 0,-1 0 0,0 0 0,0 1 0,-1 0 0,1 0 0,0 1 0,0 0 0,0 0 1,-1 0-1,1 1 0,0 0 0,0 0 0,0 0 0,0 1 0,0 0 0,0 0 0,1 1 0,-1 0 0,0 0 0,1 0 0,0 0 1,0 1-1,0 0 0,0 0 0,1 0 0,-1 0 0,-6 11 0,-2 5-6788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3:26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24575,'12'1'0,"0"0"0,-1 1 0,1 0 0,20 8 0,34 6 0,311-10 0,-208-9 0,1138 3 0,-1280-1 0,1-2 0,47-11 0,-46 8 0,1 1 0,34-2 0,5 7 0,-44 1 0,0-1 0,0-1 0,0-1 0,46-10 0,-36 4 0,0 1 0,1 1 0,51 0 0,112 8 0,-68 1 0,3025-3 0,-3120 2 0,-1 1 0,45 11 0,-42-7 0,64 5 0,373-11 0,-224-3 0,-224 3 0,1 2 0,47 11 0,-46-8 0,1 0 0,34 0 0,460-5 0,-249-3 0,-253 4 0,0 0 0,0 1 0,29 9 0,-25-6 0,49 6 0,-69-12 0,44 3 0,88 17 0,-92-13 0,0-2 0,1-2 0,86-5 0,54 3 0,-75 17 0,-74-11 0,66 5 0,172-13-1365,-261 1-5461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3:29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1418 0 24575,'-583'0'0,"553"2"0,1 1 0,-58 14 0,16-2 0,47-10 0,1 1 0,0 1 0,1 1 0,0 1 0,-41 23 0,17-3 0,-64 50 0,78-54 0,2 1 0,0 1 0,2 1 0,-35 46 0,53-56 0,1 0 0,0 1 0,1 1 0,1-1 0,1 1 0,-6 37 0,-7 20 0,13-57 0,1 1 0,1-1 0,1 1 0,0 0 0,2 0 0,2 36 0,-1-49 0,1 0 0,0 0 0,1 0 0,0 0 0,0 0 0,1 0 0,0-1 0,0 1 0,1-1 0,0 0 0,0 0 0,0 0 0,1-1 0,0 1 0,0-1 0,1 0 0,0-1 0,0 1 0,0-1 0,8 4 0,18 10 0,1-2 0,1-2 0,0-1 0,1-1 0,0-3 0,1 0 0,0-2 0,0-2 0,41 2 0,-41-5 0,51 11 0,-53-7 0,64 5 0,-67-10 0,0 2 0,33 8 0,-33-5 0,0-2 0,34 2 0,85-9 0,63 4 0,-125 14 0,-65-10 0,0-1 0,27 2 0,67-6 0,-77-2 0,-1 2 0,1 1 0,49 10 0,-42-4 0,0-2 0,72-1 0,-6 0 0,-24 12 0,-66-12 0,48 6 0,-5-8 0,-31-3 0,0 2 0,45 9 0,5 2 0,1-4 0,0-4 0,122-7 0,-55-1 0,-112 3 0,0 1 0,0 2 0,68 15 0,-54-9 0,0-3 0,1-2 0,-1-2 0,61-6 0,4 1 0,679 3 0,-765-3 0,0-1 0,1-2 0,-1-1 0,-1-2 0,35-13 0,-37 9 0,0-1 0,-1-1 0,45-31 0,-30 18 0,-37 22 0,0 0 0,-1-1 0,0 0 0,0 0 0,0-1 0,-1 0 0,0 0 0,0 0 0,-1-1 0,0 0 0,-1 0 0,0 0 0,0 0 0,-1-1 0,0 1 0,-1-1 0,2-13 0,-2 11 0,-1 0 0,0 1 0,0-1 0,-1 0 0,-1 0 0,0 0 0,-1 0 0,0 1 0,-1-1 0,0 1 0,0-1 0,-1 1 0,-1 0 0,-8-14 0,0 5 0,5 6 0,0 2 0,0-1 0,-2 1 0,1 0 0,-2 1 0,1 0 0,-2 1 0,-16-13 0,-12-4 0,0 2 0,-1 1 0,-2 3 0,-54-21 0,-18 2 0,-68-20 0,-145-13 0,176 44 0,27 2 0,40 10 0,-68-11 0,101 15 0,-54-6 0,32 7 0,-28-3 0,-29-6 0,100 16 0,-1 1 0,1 2 0,-35 2 0,38 0 0,0 0 0,0-2 0,0-1 0,-34-8 0,26 2 0,1 2 0,-1 2 0,-50-2 0,-113 9 0,68 2 0,-776-5 0,886 0-316,1-1 0,-1-1 0,-38-12 0,58 15 215,-24-7-6725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3:33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24575,'34'0'0,"0"2"0,0 2 0,57 12 0,93 22 0,-131-30 0,-1-2 0,1-2 0,101-7 0,-43 0 0,-72 3 0,0 1 0,0 2 0,76 16 0,-111-18-62,46 8 252,-47-8-297,0-1 1,1 0-1,-1 0 0,0 0 1,0 0-1,0-1 0,0 1 1,0-1-1,0 0 1,0 0-1,0 0 0,-1 0 1,6-3-1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3:34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24575,'9'2'0,"1"0"0,-1 0 0,0 1 0,1 0 0,-1 0 0,-1 1 0,1 0 0,0 1 0,-1 0 0,0 0 0,10 9 0,34 19 0,-35-26 0,30 16 0,-45-22 0,0 0 0,0 0 0,0 1 0,0-1 0,0 0 0,-1 1 0,1-1 0,-1 1 0,1-1 0,-1 1 0,1 0 0,-1 0 0,0-1 0,0 1 0,0 0 0,0 0 0,1 4 0,-2-4 0,-1-1 0,1 1 0,-1 0 0,0 0 0,0 0 0,1-1 0,-1 1 0,0-1 0,-1 1 0,1 0 0,0-1 0,0 0 0,-1 1 0,1-1 0,0 0 0,-1 0 0,0 1 0,1-1 0,-1 0 0,1-1 0,-3 2 0,-44 21 0,38-19 0,-95 53 0,32-15 0,46-26-1365,5 0-5461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0:57:52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1 115 24575,'1'-1'0,"0"-1"0,0 1 0,0 0 0,0-1 0,0 1 0,0 0 0,1 0 0,-1 0 0,0 0 0,1 0 0,-1 0 0,1 0 0,-1 0 0,1 1 0,0-1 0,-1 0 0,3 1 0,31-12 0,-29 10 0,0 0 0,1 1 0,-1 0 0,0 0 0,1 0 0,-1 1 0,1 0 0,-1 1 0,1-1 0,6 2 0,-9-1 0,0 1 0,0 0 0,0-1 0,0 1 0,0 1 0,-1-1 0,1 0 0,-1 1 0,1 0 0,-1 0 0,0 0 0,0 0 0,0 0 0,0 1 0,2 4 0,0-1 0,2 5 0,1 0 0,1-1 0,-1 0 0,2-1 0,13 12 0,-21-20 0,1 0 0,-1 0 0,1 0 0,0 0 0,0-1 0,-1 0 0,1 1 0,0-1 0,0 0 0,1 0 0,-1-1 0,0 1 0,0-1 0,0 1 0,0-1 0,1 0 0,-1 0 0,0-1 0,0 1 0,0-1 0,1 1 0,-1-1 0,0 0 0,0 0 0,0 0 0,0-1 0,0 1 0,-1-1 0,4-2 0,46-35 0,-42 30 0,0 0 0,1 1 0,0 0 0,1 1 0,0 0 0,0 1 0,0 0 0,18-5 0,-26 10 0,1 1 0,-1 0 0,0 0 0,1 0 0,-1 1 0,0 0 0,1 0 0,-1 0 0,0 0 0,0 0 0,0 1 0,8 4 0,-8-4 0,0 0 0,1 0 0,-1 0 0,1-1 0,0 1 0,0-1 0,-1 0 0,1-1 0,0 1 0,0-1 0,5 0 0,2-3 0,0 0 0,0-1 0,0-1 0,-1 0 0,0 0 0,0-1 0,0-1 0,10-8 0,-9 7 0,1 0 0,-1 0 0,1 1 0,1 1 0,22-7 0,-12 5 0,-17 6 0,-1 0 0,0 0 0,1 1 0,-1 0 0,1 0 0,-1 0 0,9 1 0,-12 1 0,-1-1 0,1 1 0,-1 0 0,1 0 0,-1 0 0,1 0 0,-1 0 0,0 1 0,0-1 0,0 1 0,1-1 0,-1 1 0,-1 0 0,1 0 0,0 0 0,0 0 0,-1 0 0,1 0 0,-1 0 0,0 1 0,0-1 0,2 5 0,-1-3 0,0 0 0,0 0 0,0 0 0,1 0 0,0-1 0,-1 1 0,1-1 0,0 1 0,1-1 0,-1 0 0,1 0 0,-1 0 0,1-1 0,0 1 0,0-1 0,0 0 0,0 0 0,0-1 0,1 1 0,-1-1 0,1 0 0,-1 0 0,1 0 0,-1-1 0,6 1 0,0-2 0,1 0 0,-1 0 0,0-1 0,0 0 0,0-1 0,-1 0 0,1-1 0,-1 0 0,0 0 0,13-9 0,-7 6 0,0 1 0,0 0 0,0 1 0,0 0 0,1 1 0,0 1 0,0 1 0,0 0 0,0 1 0,0 1 0,0 0 0,20 3 0,-30-1 0,-1-1 0,0 1 0,1 0 0,-1 0 0,0 0 0,0 1 0,0 0 0,0 0 0,-1 0 0,1 1 0,5 5 0,-7-5 0,1-1 0,0 0 0,-1 0 0,1 0 0,0 0 0,1-1 0,-1 1 0,0-1 0,1 0 0,-1-1 0,1 1 0,0-1 0,-1 1 0,1-2 0,0 1 0,0 0 0,7-1 0,-7-1 0,-1 0 0,1 0 0,-1-1 0,0 1 0,0-1 0,0 0 0,0 0 0,0-1 0,0 1 0,5-5 0,22-12 0,-29 19 0,-1 0 0,0-1 0,0 1 0,1 0 0,-1 0 0,0 0 0,1 0 0,-1 0 0,0 1 0,1-1 0,-1 0 0,0 0 0,0 1 0,1-1 0,-1 1 0,0-1 0,0 1 0,0 0 0,0-1 0,0 1 0,0 0 0,0 0 0,0 0 0,0 0 0,0 0 0,0 0 0,0 0 0,-1 0 0,1 0 0,1 2 0,21 45 0,-15-30 0,-7-15 0,0 1 0,1-1 0,0 0 0,0 0 0,0 0 0,0-1 0,0 1 0,0 0 0,1-1 0,-1 1 0,1-1 0,0 0 0,0 0 0,0 0 0,0 0 0,0-1 0,0 1 0,0-1 0,0 1 0,6 0 0,-5-2 0,0 0 0,-1 0 0,1-1 0,0 1 0,-1-1 0,1 0 0,-1 0 0,1-1 0,-1 1 0,1-1 0,-1 1 0,0-1 0,0 0 0,0 0 0,0-1 0,0 1 0,0-1 0,-1 1 0,4-5 0,12-12 0,0 1 0,1 1 0,1 1 0,0 1 0,1 1 0,1 0 0,0 2 0,0 0 0,31-10 0,-47 20 0,0 0 0,1 0 0,-1 1 0,0 0 0,1 0 0,-1 1 0,1-1 0,-1 2 0,0-1 0,1 1 0,7 1 0,-10-1 0,0 1 0,0 0 0,0 0 0,0 0 0,0 0 0,-1 0 0,1 1 0,-1-1 0,0 1 0,0 0 0,0 0 0,0 0 0,0 1 0,0-1 0,-1 1 0,0-1 0,3 6 0,-3-4 0,1 0 0,0-1 0,0 0 0,0 0 0,1 0 0,-1 0 0,1 0 0,0-1 0,0 0 0,0 0 0,1 0 0,-1 0 0,1 0 0,-1-1 0,1 0 0,0 0 0,0 0 0,0-1 0,0 0 0,0 0 0,0 0 0,1 0 0,-1-1 0,0 0 0,0 0 0,1 0 0,-1-1 0,0 0 0,10-2 0,13-4 0,0-2 0,-1-1 0,0-1 0,31-18 0,-21 12 0,-35 15 0,1 1 0,0 0 0,0-1 0,0 1 0,0 1 0,0-1 0,0 0 0,1 1 0,-1-1 0,0 1 0,0 0 0,0 0 0,0 1 0,1-1 0,-1 0 0,0 1 0,0 0 0,0 0 0,0 0 0,0 0 0,4 2 0,0 2 0,0 1 0,0 0 0,-1 0 0,1 0 0,-1 1 0,5 7 0,-7-8 0,0 0 0,1-1 0,-1 0 0,1 1 0,0-2 0,1 1 0,-1-1 0,1 1 0,0-1 0,0-1 0,0 1 0,1-1 0,12 4 0,-12-6 0,0 0 0,-1-1 0,1 1 0,0-2 0,0 1 0,0-1 0,0 0 0,0 0 0,-1-1 0,1 0 0,12-5 0,1-3 0,1-1 0,23-17 0,27-15 0,-64 40 0,0-1 0,0 1 0,0 0 0,0 0 0,1 1 0,-1 0 0,1 0 0,0 1 0,-1 0 0,1 1 0,0-1 0,-1 1 0,1 1 0,0-1 0,0 2 0,-1-1 0,1 1 0,-1 0 0,1 0 0,-1 1 0,13 7 0,-15-8 0,0 1 0,0-1 0,0 0 0,1 0 0,-1 0 0,0-1 0,1 0 0,-1 0 0,0 0 0,1 0 0,0-1 0,10-1 0,-1-1 0,1-1 0,-1-1 0,17-6 0,24-6 0,-53 15 0,1 1 0,0 0 0,0 0 0,0 0 0,-1 0 0,1 1 0,0 0 0,0 0 0,-1 0 0,1 0 0,-1 0 0,1 1 0,-1-1 0,1 1 0,-1 0 0,0 0 0,0 0 0,0 1 0,0-1 0,0 1 0,0-1 0,2 5 0,-1-3 0,0 0 0,-1-1 0,1 0 0,0 1 0,1-1 0,-1-1 0,0 1 0,1-1 0,0 0 0,-1 0 0,1 0 0,8 2 0,-4-4 0,-1 1 0,1-1 0,0-1 0,-1 0 0,1 0 0,-1 0 0,1-1 0,-1-1 0,0 1 0,1-1 0,-1-1 0,11-6 0,35-13 0,-51 22 0,0 0 0,0 0 0,1 1 0,-1-1 0,0 0 0,0 1 0,1 0 0,-1 0 0,0 0 0,1 0 0,-1 1 0,0-1 0,0 1 0,1 0 0,-1 0 0,0 0 0,0 0 0,5 3 0,-1 1 0,-1 0 0,1 0 0,-1 1 0,0 0 0,8 10 0,-10-11 0,-1 0 0,1-1 0,0 1 0,0-1 0,0 0 0,0 0 0,1-1 0,0 1 0,0-1 0,0 0 0,0-1 0,0 1 0,0-1 0,1 0 0,-1 0 0,8 1 0,-1-3 0,-1 0 0,1-1 0,0-1 0,-1 1 0,0-2 0,1 0 0,14-6 0,-13 5 0,0 0 0,0 0 0,1 1 0,-1 1 0,19-1 0,-9 2 0,0-2 0,0 0 0,-1-2 0,36-11 0,40-7 0,-92 22-10,0 1 0,1 0 0,-1 0 0,0 1 0,0 0 0,0 0 0,7 3 0,5 0-1275,-4-1-5541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0:57:55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1 24575,'-3'1'0,"0"0"0,0 0 0,0 0 0,1 0 0,-1 1 0,0-1 0,1 1 0,0 0 0,-1 0 0,1 0 0,0 0 0,0 0 0,-3 3 0,-24 34 0,-4 26 0,-43 117 0,71-161 0,1 0 0,0 0 0,2 0 0,1 0 0,0 0 0,5 38 0,-2 7 0,-1-58 0,0 0 0,1 0 0,0 1 0,0-1 0,0 0 0,1-1 0,1 1 0,-1 0 0,1-1 0,0 0 0,1 0 0,0 0 0,8 10 0,9 7 0,51 44 0,-36-40 0,49 31 0,16 10 0,-62-41 0,0-3 0,2-1 0,0-2 0,2-1 0,0-3 0,1-2 0,72 17 0,-56-16 0,-36-9 0,0-1 0,34 4 0,-57-10 0,-1-1 0,1 0 0,0 1 0,-1-1 0,1 0 0,0 0 0,0 0 0,-1 0 0,1 0 0,0-1 0,0 1 0,-1 0 0,1-1 0,0 1 0,-1-1 0,1 0 0,-1 0 0,1 1 0,-1-1 0,1 0 0,1-2 0,-2 2 0,-1 0 0,0 0 0,1-1 0,-1 1 0,0 0 0,0 0 0,0-1 0,0 1 0,0 0 0,0 0 0,0-1 0,0 1 0,0 0 0,0 0 0,-1-1 0,1 1 0,-1 0 0,1 0 0,-1 0 0,1-1 0,-2 0 0,-4-8 0,-1 0 0,0 1 0,0 0 0,-16-15 0,17 18 0,0 0 0,0-1 0,1 1 0,0-1 0,0-1 0,-7-13 0,12 21 0,0 0 0,0-1 0,0 1 0,0 0 0,0 0 0,0 0 0,0-1 0,0 1 0,0 0 0,0 0 0,0 0 0,0-1 0,0 1 0,0 0 0,0 0 0,0-1 0,0 1 0,0 0 0,0 0 0,0 0 0,0 0 0,0-1 0,0 1 0,0 0 0,1 0 0,-1 0 0,0-1 0,0 1 0,0 0 0,0 0 0,0 0 0,1 0 0,-1 0 0,0 0 0,0-1 0,0 1 0,0 0 0,1 0 0,-1 0 0,0 0 0,0 0 0,0 0 0,1 0 0,-1 0 0,14 2 0,10 8 0,-13-5 0,17 9 0,0 1 0,-1 1 0,-1 1 0,36 30 0,-61-47 0,0 1 0,-1 0 0,1 0 0,0-1 0,0 1 0,-1 0 0,1 0 0,0 0 0,-1 0 0,1-1 0,-1 1 0,1 0 0,-1 0 0,1 0 0,-1 0 0,0 0 0,0 1 0,1-1 0,-1 0 0,0 0 0,0 0 0,0 0 0,0 0 0,0 0 0,0 0 0,0 0 0,-1 0 0,1 0 0,0 0 0,-1 0 0,1 0 0,-1 1 0,-1 1 0,0-1 0,0 0 0,-1 1 0,1-1 0,0 0 0,-1-1 0,0 1 0,1 0 0,-1-1 0,0 1 0,-3 0 0,-8 3 0,0 0 0,0-1 0,0-1 0,-17 2 0,20-3 26,1 0 0,-1 0 0,1 1-1,-16 7 1,-21 5-1520,34-12-5332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13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 24575,'0'45'0,"-2"0"0,-2 0 0,-11 48 0,8-55 0,-11 43 0,17-75 0,-1-1 0,0 1 0,-1 0 0,1-1 0,-1 1 0,0-1 0,-1 0 0,1 0 0,-1 0 0,-5 5 0,12-17 0,1 0 0,0 0 0,1 0 0,0 1 0,8-10 0,1 6 0,0 1 0,1 0 0,0 1 0,1 0 0,0 2 0,0-1 0,0 2 0,0 0 0,1 1 0,0 1 0,0 1 0,0 0 0,0 1 0,0 0 0,0 2 0,1 0 0,-1 1 0,0 1 0,-1 0 0,1 1 0,0 1 0,-1 1 0,25 12 0,-29-11 0,-1 0 0,1 1 0,-1 1 0,-1 0 0,0 0 0,0 1 0,-1 0 0,0 0 0,-1 1 0,14 23 0,-19-29 0,-1-1 0,0 0 0,0 1 0,0-1 0,0 1 0,-1 0 0,0 0 0,0 0 0,0-1 0,0 1 0,-1 0 0,0 0 0,0 0 0,0 0 0,-1 0 0,1 0 0,-1 0 0,-1 0 0,1-1 0,0 1 0,-1 0 0,0-1 0,0 1 0,-1-1 0,1 0 0,-1 1 0,0-1 0,0-1 0,0 1 0,-1 0 0,1-1 0,-8 6 0,-5 1 0,-1 0 0,0-2 0,0 0 0,-1-1 0,0-1 0,0 0 0,0-2 0,-29 5 0,11-2 0,33-6-68,-1 0 0,1 0-1,-1 0 1,0-1 0,1 1 0,-1-1-1,0 0 1,0 0 0,1-1 0,-1 1-1,0-1 1,1 1 0,-1-1 0,1 0-1,-1-1 1,1 1 0,-1 0-1,1-1 1,-4-2 0,-8-11-6758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14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0 130 24575,'1'-1'0,"-1"0"0,0 0 0,0 0 0,1 0 0,-1 0 0,1 0 0,-1 0 0,1 0 0,-1 0 0,1 0 0,0 0 0,0 0 0,-1 0 0,1 1 0,0-1 0,0 0 0,0 1 0,0-1 0,0 0 0,0 1 0,0-1 0,1 0 0,31-12 0,-17 8 0,11-6 0,1 2 0,55-12 0,-51 14 0,58-20 0,-83 24 20,1 0 0,0 0 0,0 1 0,0 0 0,10-1 0,-14 3-113,-1 0 0,0 0 1,0 0-1,1 1 0,-1 0 0,0-1 0,0 1 0,0 0 1,0 1-1,0-1 0,0 0 0,0 1 0,0 0 1,0 0-1,4 4 0,8 7-6733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16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114 515 24575,'155'-136'0,"-143"124"0,2-2 0,0 0 0,15-22 0,-25 30 0,0-1 0,-1 1 0,1-1 0,-1 0 0,0 0 0,-1 0 0,0 0 0,0-1 0,1-11 0,-1 2 0,0-1 0,-2 1 0,0-1 0,0 0 0,-5-19 0,5 32 0,-1 1 0,0 0 0,0-1 0,-1 1 0,1 0 0,-1 0 0,0-1 0,0 1 0,0 1 0,-1-1 0,0 0 0,1 1 0,-1-1 0,0 1 0,-1 0 0,1 0 0,0 0 0,-1 0 0,0 0 0,0 1 0,0 0 0,0 0 0,0 0 0,0 0 0,-5-1 0,1 1 0,0 0 0,-1 0 0,1 1 0,0 0 0,0 1 0,-1 0 0,1 0 0,0 1 0,-1 0 0,1 0 0,0 1 0,0 0 0,0 0 0,0 1 0,0 0 0,-12 7 0,13-5 0,0 1 0,0 0 0,0 0 0,0 0 0,1 1 0,0 0 0,1 0 0,-1 0 0,1 1 0,1 0 0,0 0 0,0 0 0,0 0 0,1 1 0,-3 11 0,6-18 0,-16 52 0,-17 112 0,31-150 0,1 0 0,1 0 0,0 0 0,1 0 0,0 0 0,1 0 0,1 0 0,1 0 0,0-1 0,1 1 0,14 27 0,-1-11 0,1 1 0,2-2 0,41 47 0,-52-67 0,0-1 0,0 0 0,1-1 0,1 0 0,-1 0 0,1-2 0,1 1 0,0-1 0,0-1 0,0 0 0,1-1 0,22 5 0,-31-8 0,0-1 0,-1 0 0,1-1 0,0 1 0,0-1 0,0 0 0,-1 0 0,1-1 0,0 1 0,0-1 0,-1 0 0,1 0 0,0-1 0,-1 1 0,1-1 0,-1 0 0,0 0 0,0-1 0,0 1 0,0-1 0,0 0 0,0 0 0,-1 0 0,1 0 0,-1-1 0,0 0 0,0 1 0,0-1 0,0 0 0,-1 0 0,0-1 0,0 1 0,0 0 0,0-1 0,-1 0 0,1 1 0,-1-1 0,0 0 0,-1 1 0,1-6 0,1-4 0,-1 0 0,-1-1 0,0 1 0,-1 0 0,0 0 0,-1 0 0,-1 0 0,0 0 0,-1 0 0,-1 0 0,-10-21 0,11 28 0,0 0 0,-1 0 0,1 0 0,-2 1 0,1-1 0,-1 1 0,0 0 0,0 1 0,0 0 0,-1 0 0,0 0 0,0 1 0,0 0 0,-1 0 0,1 0 0,-1 1 0,0 1 0,0-1 0,0 1 0,0 1 0,-12-2 0,16 2-49,0 0 1,0 1-1,0 0 0,1-1 0,-1 1 1,0 0-1,0 1 0,0-1 0,0 1 1,0 0-1,1 0 0,-1 0 0,0 0 1,0 0-1,1 1 0,-1 0 0,1 0 1,0 0-1,0 0 0,-1 0 0,1 1 1,0-1-1,1 1 0,-1 0 0,0 0 0,1 0 1,-3 5-1,-5 15-6777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5:56:5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0 181 24575,'6'-2'0,"-1"0"0,1-1 0,-1 1 0,0-1 0,1-1 0,-2 1 0,1-1 0,0 0 0,-1 0 0,1 0 0,-1 0 0,3-6 0,5-2 0,7-5 0,21-20 0,-38 35 0,0 0 0,0 0 0,0-1 0,0 1 0,0-1 0,-1 0 0,1 1 0,-1-1 0,0 0 0,1 0 0,-1 0 0,0-4 0,-1 6 0,0-1 0,0 1 0,0 0 0,-1-1 0,1 1 0,-1 0 0,1 0 0,-1 0 0,1-1 0,-1 1 0,0 0 0,0 0 0,1 0 0,-1 0 0,0 0 0,0 0 0,0 0 0,0 1 0,0-1 0,0 0 0,0 0 0,0 1 0,-1-1 0,1 1 0,0-1 0,0 1 0,-1-1 0,1 1 0,0 0 0,0 0 0,-1-1 0,1 1 0,0 0 0,-1 0 0,1 0 0,0 1 0,0-1 0,-1 0 0,-1 1 0,-1-1 0,0 0 0,0 1 0,-1-1 0,1 1 0,0 0 0,0 0 0,0 1 0,0-1 0,0 1 0,0 0 0,-5 3 0,6-2 0,0 1 0,0-1 0,0 1 0,0 0 0,0 0 0,1 0 0,-1 0 0,1 0 0,0 0 0,1 1 0,-1-1 0,1 1 0,0-1 0,0 1 0,0-1 0,1 1 0,-1 9 0,2-7 0,0 1 0,0-1 0,1 0 0,-1 0 0,2 1 0,-1-1 0,1 0 0,0-1 0,1 1 0,6 10 0,-5-9 0,1 0 0,-1-1 0,1 0 0,1 0 0,-1-1 0,1 1 0,0-2 0,1 1 0,-1-1 0,1 0 0,0 0 0,1-1 0,-1 0 0,1-1 0,0 1 0,-1-2 0,1 1 0,15 1 0,-21-4-91,0 0 0,0 0 0,0-1 0,1 1 0,-1-1 0,0 0 0,0 0 0,-1 0 0,1 0 0,0 0 0,0 0 0,0-1 0,-1 0 0,6-3 0,7-11-6735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17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24 24575,'0'-1'0,"0"-1"0,0 1 0,0 0 0,-1 0 0,1 0 0,0 0 0,-1 0 0,1 0 0,-1 0 0,1 0 0,-1 1 0,1-1 0,-1 0 0,1 0 0,-1 0 0,0 0 0,0 1 0,1-1 0,-1 0 0,0 1 0,0-1 0,0 1 0,0-1 0,0 1 0,0-1 0,0 1 0,0-1 0,0 1 0,0 0 0,0 0 0,0-1 0,0 1 0,0 0 0,0 0 0,0 0 0,0 0 0,0 0 0,0 1 0,0-1 0,-2 0 0,-1 1 0,1-1 0,-1 1 0,0 0 0,1 0 0,-1 0 0,1 0 0,-1 1 0,1-1 0,0 1 0,-5 3 0,4-1 0,1 0 0,0 1 0,0-1 0,0 1 0,0-1 0,1 1 0,0 0 0,0 0 0,0 0 0,1 0 0,-1 0 0,1 1 0,0-1 0,1 0 0,0 1 0,-1-1 0,2 0 0,-1 1 0,1-1 0,-1 0 0,1 0 0,1 1 0,-1-1 0,1 0 0,0 0 0,0 0 0,0-1 0,1 1 0,4 5 0,-7-9 0,0 0 0,1 0 0,-1-1 0,1 1 0,0 0 0,-1-1 0,1 1 0,-1 0 0,1-1 0,0 1 0,0-1 0,-1 1 0,1-1 0,0 0 0,0 1 0,0-1 0,-1 0 0,1 1 0,0-1 0,0 0 0,0 0 0,0 0 0,0 0 0,0 0 0,0 0 0,-1 0 0,1 0 0,1 0 0,-1-1 0,1 0 0,-1 0 0,0 0 0,0 0 0,0 0 0,0 0 0,0 0 0,0 0 0,-1 0 0,1 0 0,0-1 0,0 1 0,-1 0 0,1-1 0,0-1 0,1-5 0,0 0 0,0 0 0,-1 0 0,2-15 0,-3 19 0,-1 1 0,1 0 0,0 0 0,-1-1 0,0 1 0,0 0 0,0 0 0,0 0 0,0 0 0,0 0 0,-1 0 0,0 0 0,1 0 0,-1 1 0,0-1 0,-1 1 0,1-1 0,0 1 0,-1 0 0,1 0 0,-1 0 0,1 0 0,-1 0 0,0 1 0,-6-3 0,7 3 0,-1 0 0,0 0 0,1 1 0,-1 0 0,0-1 0,1 1 0,-1 0 0,0 0 0,1 0 0,-1 1 0,0-1 0,1 1 0,-1-1 0,0 1 0,1 0 0,-1 0 0,1 0 0,-1 0 0,1 0 0,0 1 0,-1-1 0,1 1 0,0 0 0,0 0 0,0-1 0,0 1 0,0 0 0,1 1 0,-1-1 0,1 0 0,-3 4 0,-1 5 0,1 1 0,0-1 0,0 1 0,2-1 0,-1 1 0,1 0 0,1 0 0,0 0 0,1 0 0,0 0 0,1 0 0,0 0 0,1 0 0,0 0 0,1-1 0,0 1 0,1-1 0,0 1 0,1-1 0,0 0 0,1-1 0,8 13 0,-6-15 0,0-1 0,1 0 0,0 0 0,0 0 0,1-1 0,0-1 0,0 0 0,0 0 0,0-1 0,1 0 0,0-1 0,-1 0 0,1 0 0,0-1 0,1-1 0,-1 0 0,0-1 0,0 0 0,1 0 0,-1-1 0,0-1 0,0 0 0,21-6 0,-26 4-114,0-1 1,0 0-1,0 1 0,0-2 0,-1 1 1,0-1-1,0 0 0,0 0 0,-1 0 1,1 0-1,5-14 0,1-1-6712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17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24575,'-1'0'0,"-1"0"0,1 1 0,0-1 0,0 0 0,0 1 0,-1 0 0,1-1 0,0 1 0,0 0 0,0-1 0,0 1 0,0 0 0,0 0 0,0 0 0,0 0 0,1 0 0,-1 0 0,0 0 0,0 0 0,1 0 0,-1 1 0,1-1 0,-1 0 0,1 0 0,0 1 0,-1-1 0,1 1 0,-8 40 0,8-38 0,-2 13 0,0 0 0,2 1 0,0-1 0,1 0 0,1 0 0,6 29 0,-6-38 0,1 0 0,0 0 0,0-1 0,0 1 0,1-1 0,0 0 0,1 0 0,0 0 0,0-1 0,0 1 0,1-1 0,0 0 0,0-1 0,0 0 0,1 0 0,7 5 0,-13-10-29,0 1-1,0 0 0,0-1 1,0 1-1,0-1 0,0 0 0,0 1 1,0-1-1,0 0 0,0 1 1,0-1-1,0 0 0,0 0 1,1 0-1,-1 0 0,0 0 1,0 0-1,0-1 0,0 1 1,0 0-1,0 0 0,0-1 1,0 1-1,0-1 0,0 1 1,0-1-1,0 1 0,0-1 1,0 0-1,0 1 0,0-1 0,-1 0 1,1 0-1,0 1 0,0-1 1,-1 0-1,1 0 0,-1 0 1,1 0-1,-1 0 0,1 0 1,-1 0-1,1 0 0,-1 0 1,0-2-1,7-16-6796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17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24575,'0'-6'0,"0"4"0,6 2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18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234 222 24575,'-7'0'0,"-1"0"0,1 1 0,-1-1 0,1 2 0,0-1 0,-1 1 0,1 0 0,0 0 0,0 1 0,0 0 0,1 0 0,-1 1 0,1 0 0,0 0 0,0 0 0,0 1 0,0 0 0,1 0 0,0 0 0,0 1 0,0 0 0,0 0 0,1 0 0,0 0 0,1 1 0,0 0 0,0-1 0,0 1 0,0 0 0,1 1 0,1-1 0,-2 9 0,1-9 0,1 1 0,0-1 0,0 1 0,1-1 0,0 1 0,0-1 0,1 0 0,0 1 0,1-1 0,-1 1 0,5 10 0,-3-13 0,0 1 0,0-1 0,0 0 0,1 0 0,0 0 0,0 0 0,0-1 0,1 0 0,-1 0 0,1 0 0,0 0 0,0-1 0,1 0 0,7 4 0,7 3 0,1-1 0,0-1 0,34 8 0,-46-13 0,0-2 0,-1 1 0,1-1 0,0-1 0,1 1 0,-1-2 0,0 1 0,0-1 0,-1 0 0,1-1 0,14-5 0,-20 6 0,0 0 0,-1 0 0,1 0 0,0-1 0,-1 1 0,1-1 0,-1 0 0,0 0 0,0 0 0,1 0 0,-1 0 0,-1 0 0,1 0 0,0-1 0,0 1 0,-1-1 0,0 0 0,1 1 0,-1-1 0,2-5 0,-3 3 0,1 0 0,-1-1 0,1 1 0,-2 0 0,1-1 0,0 1 0,-1 0 0,0-1 0,0 1 0,-4-9 0,-2-3 0,-1 0 0,-1 0 0,0 0 0,-1 2 0,-18-23 0,9 18 0,-2 0 0,0 1 0,-1 1 0,-27-17 0,-26-21 0,34 28 0,-13-9 0,50 34 0,1 0 0,-1 0 0,1 0 0,0 0 0,0-1 0,1 1 0,-1-1 0,1 1 0,0-1 0,-4-8 0,6 11 3,-1-1 0,1 0 0,0 0 0,0 0 0,0 0 1,0 0-1,0 1 0,0-1 0,0 0 0,0 0 0,1 0 0,-1 0 0,1 1 0,0-1 0,-1 0 0,1 0 0,0 1 0,0-1 0,0 1 0,0-1 0,0 1 0,0-1 0,1 1 0,-1 0 0,0-1 0,1 1 0,-1 0 0,1 0 0,-1 0 1,1 0-1,0 0 0,-1 0 0,1 1 0,0-1 0,0 0 0,-1 1 0,1 0 0,3-1 0,8-2-365,0 0 1,1 1 0,24-2-1,-38 4 324,32-1-6788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18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24575,'0'6'0,"0"8"0,0 8 0,0 7 0,0 4 0,0 3 0,0 1 0,0 0 0,6-5 0,3-3 0,5-5 0,0-2 0,-2-4-8191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18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19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0 148 24575,'1'5'0,"0"0"0,0 0 0,0-1 0,1 1 0,0-1 0,4 9 0,8 23 0,32 215 0,-45-243 0,0-1 0,0 0 0,1 1 0,0-1 0,0 0 0,1 0 0,0-1 0,4 9 0,-2-15 0,-1-10 0,-1-13 0,-1 1 0,-2 12 0,0-1 0,1 1 0,0 0 0,1 0 0,5-16 0,-5 22 0,-1 1 0,1 0 0,0 0 0,0 0 0,0 0 0,0 1 0,0-1 0,1 0 0,-1 1 0,1 0 0,-1-1 0,1 1 0,0 0 0,0 1 0,0-1 0,0 0 0,0 1 0,1 0 0,-1-1 0,0 1 0,5 0 0,36-6 0,-36 6 0,0 0 0,0 0 0,0 0 0,0-1 0,15-6 0,-20 6 0,-1 1 0,1-1 0,0 0 0,-1 0 0,1 0 0,-1 0 0,0 0 0,0-1 0,0 1 0,0-1 0,0 0 0,-1 1 0,1-1 0,-1 0 0,1 0 0,-1 0 0,0 0 0,0 0 0,0-5 0,3-20 0,-1 0 0,-2 0 0,-1 0 0,-5-39 0,4 45 0,1 97 0,-1-35 0,5 54 0,-3-81 0,1-1 0,0 1 0,1-1 0,1 0 0,0 0 0,0-1 0,1 1 0,13 21 0,-16-30 0,0 0 0,0 0 0,0 0 0,0 0 0,1-1 0,-1 1 0,1-1 0,0 0 0,0 1 0,0-1 0,0 0 0,0-1 0,0 1 0,0 0 0,1-1 0,-1 0 0,1 0 0,-1 0 0,1 0 0,-1-1 0,1 1 0,-1-1 0,1 0 0,-1 0 0,1 0 0,0 0 0,-1-1 0,1 1 0,-1-1 0,1 0 0,-1 0 0,1 0 0,3-3 0,-1 1 0,0-1 0,0 1 0,0-2 0,0 1 0,-1 0 0,1-1 0,-1 0 0,0-1 0,-1 1 0,1-1 0,-1 0 0,0 0 0,-1 0 0,1 0 0,4-13 0,4-15 0,-2-1 0,-1 0 0,-1-1 0,4-68 0,-12 121 0,1 0 0,0-1 0,1 1 0,0 0 0,2-1 0,9 29 0,-11-39 0,0 0 0,1 0 0,0-1 0,0 1 0,0-1 0,1 0 0,0 0 0,0 0 0,0 0 0,0-1 0,1 1 0,0-1 0,-1 0 0,2-1 0,-1 1 0,0-1 0,1 0 0,0 0 0,-1-1 0,1 1 0,0-1 0,0-1 0,0 1 0,7 0 0,-7-1 0,-1-1 0,0 1 0,1-1 0,-1 0 0,1 0 0,-1-1 0,0 0 0,1 0 0,-1 0 0,0 0 0,0-1 0,0 0 0,0 0 0,0 0 0,0-1 0,-1 0 0,1 0 0,-1 0 0,8-7 0,-7 4 0,0 0 0,-1 0 0,0-1 0,-1 1 0,1-1 0,-1 0 0,0 0 0,-1 0 0,0 0 0,0 0 0,0-1 0,-1 1 0,1-15 0,0-18 0,-1 1 0,-2 0 0,-7-55 0,1 80 0,-2 19 0,-3 26 0,6 10 0,2 0 0,1 1 0,3 0 0,5 48 0,-3-75-80,1-1 0,0 0-1,2 0 1,-1 0 0,1 0-1,1-1 1,1 0 0,-1 0-1,2-1 1,0 0 0,1 0 0,0-1-1,0 0 1,1 0 0,1-1-1,20 16 1,-13-13-6746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21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0 434 24575,'0'1'0,"1"0"0,-1 0 0,1 1 0,-1-1 0,1 0 0,-1 0 0,1 0 0,0 0 0,-1 1 0,1-1 0,0 0 0,0 0 0,0-1 0,0 1 0,0 0 0,0 0 0,0 0 0,0-1 0,0 1 0,0 0 0,0-1 0,1 1 0,-1-1 0,0 1 0,0-1 0,3 1 0,39 6 0,-39-6 0,117 8 0,-107-9 0,-1 0 0,0-1 0,0-1 0,0 0 0,0-1 0,0 0 0,15-6 0,-22 5 0,-1 1 0,1-1 0,0 0 0,-1-1 0,0 0 0,0 1 0,0-2 0,-1 1 0,0 0 0,0-1 0,0 0 0,0 0 0,-1 0 0,0 0 0,0-1 0,-1 1 0,0-1 0,0 1 0,2-15 0,-1-1 0,0 0 0,-1 0 0,-2 0 0,-3-42 0,2 55 0,-1 0 0,0 0 0,0 0 0,-1 0 0,0 1 0,-1-1 0,0 1 0,0 0 0,-1 0 0,1 0 0,-2 1 0,1-1 0,-1 1 0,0 1 0,-1-1 0,0 1 0,0 0 0,0 1 0,-12-8 0,13 10 0,0 0 0,0 0 0,0 1 0,0-1 0,-1 1 0,1 1 0,-1-1 0,1 1 0,-1 0 0,0 1 0,1 0 0,-1 0 0,0 0 0,1 1 0,-1 0 0,0 0 0,1 0 0,-1 1 0,1 0 0,0 0 0,0 1 0,0 0 0,0 0 0,0 0 0,0 1 0,-9 8 0,6-4 0,0 0 0,1 1 0,0 0 0,0 0 0,1 1 0,-11 20 0,16-28 0,1 0 0,0 0 0,0 0 0,0 0 0,0 1 0,0-1 0,0 0 0,1 1 0,-1-1 0,1 0 0,0 1 0,-1-1 0,1 1 0,0-1 0,1 0 0,-1 1 0,0-1 0,1 1 0,-1-1 0,1 0 0,-1 0 0,1 1 0,0-1 0,0 0 0,0 0 0,1 0 0,-1 0 0,0 0 0,1 0 0,-1 0 0,1 0 0,0 0 0,0-1 0,-1 1 0,1-1 0,0 0 0,0 1 0,0-1 0,1 0 0,3 2 0,9 1 0,0 0 0,1-1 0,-1 0 0,1-1 0,0-1 0,-1 0 0,1-1 0,0-1 0,-1-1 0,1 0 0,25-7 0,-36 7 0,-1 0 0,1 0 0,-1 0 0,0-1 0,0 1 0,0-1 0,0 0 0,0 0 0,0-1 0,-1 1 0,0-1 0,1 0 0,-1 1 0,-1-2 0,1 1 0,-1 0 0,1 0 0,-1-1 0,0 1 0,-1-1 0,3-6 0,-1-3 0,-1-1 0,0 1 0,-1 0 0,0-1 0,-3-27 0,9 69 0,2 0 0,0-1 0,2 0 0,1-1 0,19 31 0,-25-48 0,0-1 0,0-1 0,1 1 0,-1-1 0,2 0 0,-1 0 0,1-1 0,-1 0 0,1-1 0,11 6 0,-13-8 0,0 1 0,1-1 0,-1 1 0,0-2 0,0 1 0,1-1 0,-1 0 0,1 0 0,0-1 0,-1 0 0,1 0 0,-1 0 0,1-1 0,-1 0 0,7-2 0,-10 2-85,-1 0 0,1-1-1,-1 1 1,1-1 0,-1 0-1,0 1 1,1-1 0,-1 0-1,0 0 1,0-1 0,0 1-1,-1 0 1,1-1 0,-1 1-1,3-5 1,5-16-6741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21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24575,'-1'77'0,"-1"-41"0,1 0 0,2-1 0,2 1 0,11 59 0,-7-70 0,-3-8 0,0-1 0,1 1 0,1-1 0,0 0 0,1 0 0,13 19 0,-20-34-2,0-1-1,0 1 1,1 0-1,-1-1 1,1 1-1,-1-1 1,0 1-1,1-1 1,-1 1-1,1-1 1,-1 1 0,1-1-1,-1 1 1,1-1-1,0 1 1,-1-1-1,1 0 1,-1 0-1,1 1 1,0-1-1,-1 0 1,1 0-1,0 0 1,0 1-1,-1-1 1,1 0-1,0 0 1,-1 0-1,1 0 1,0 0-1,1-1 1,9-18 195,-4-34-1605,-7 52 1345,1-29-6759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21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5 24575,'0'0'0,"0"0"0,0 0 0,0 0 0,0 0 0,0 0 0,0-1 0,0 1 0,0 0 0,0 0 0,0 0 0,0 0 0,0-1 0,0 1 0,0 0 0,0 0 0,0 0 0,0 0 0,0-1 0,0 1 0,0 0 0,0 0 0,0 0 0,0 0 0,0 0 0,0 0 0,0-1 0,-1 1 0,1 0 0,0 0 0,0 0 0,0 0 0,0 0 0,0 0 0,0 0 0,-1-1 0,1 1 0,0 0 0,0 0 0,0 0 0,0 0 0,0 0 0,-1 0 0,1 0 0,0 0 0,0 0 0,0 0 0,0 0 0,-1 0 0,1 0 0,0 0 0,0 0 0,0 0 0,0 0 0,-1 0 0,1 0 0,0 0 0,0 1 0,0-1 0,0 0 0,0 0 0,-1 0 0,1 0 0,0 0 0,-13 13 0,-11 19 0,-37 45 0,38-49 0,-31 46 0,54-73 0,-1 0 0,1 0 0,-1 0 0,1 0 0,-1 0 0,1 0 0,0 0 0,0 0 0,0 0 0,-1 0 0,1 0 0,0 0 0,0 0 0,0 0 0,0 0 0,1 0 0,-1 0 0,0 0 0,0 1 0,1-1 0,-1-1 0,1 1 0,-1 0 0,0 0 0,1 0 0,0 0 0,-1 0 0,1 0 0,0 0 0,-1-1 0,1 1 0,0 0 0,0-1 0,0 1 0,-1 0 0,1-1 0,0 1 0,0-1 0,0 1 0,0-1 0,0 0 0,0 1 0,0-1 0,0 0 0,1 1 0,62 12 0,-45-10 0,58 21 0,15 4 0,-85-27 0,0 1 0,0-2 0,-1 1 0,1-1 0,0 0 0,0 0 0,0 0 0,-1-1 0,1-1 0,12-3 0,-16 4 0,0 0 0,0-1 0,-1 0 0,1 0 0,0 0 0,-1 0 0,0 0 0,1-1 0,-1 1 0,0-1 0,0 1 0,0-1 0,-1 0 0,1 0 0,-1 0 0,1 1 0,-1-2 0,1-2 0,13-66 0,-8 35 0,-5 26 0,9-35 0,-11 44 0,1 0 0,-1 0 0,1 0 0,-1 0 0,0 0 0,0 0 0,0 0 0,0 0 0,0 0 0,-1 0 0,1 0 0,-1 0 0,1 0 0,-1 0 0,0 0 0,0-2 0,0 4 0,1 0 0,-1 0 0,1 0 0,-1 0 0,1 0 0,-1 0 0,1 0 0,-1 0 0,1 0 0,-1 0 0,1 1 0,-1-1 0,1 0 0,-1 0 0,1 0 0,-1 1 0,1-1 0,0 0 0,-1 1 0,1-1 0,-1 0 0,1 1 0,0-1 0,-1 0 0,1 1 0,0-1 0,0 1 0,-1-1 0,1 0 0,0 1 0,0-1 0,0 1 0,-1-1 0,1 1 0,0-1 0,0 1 0,0-1 0,0 1 0,0-1 0,0 2 0,-7 22 0,4-9 0,0 1 0,1 0 0,1 0 0,1 0 0,0 0 0,1 0 0,1 0 0,1 0 0,0 0 0,1 0 0,0-1 0,1 0 0,1 0 0,1 0 0,0-1 0,15 24 0,-21-37-41,0 1 0,0 0-1,0-1 1,1 1-1,-1-1 1,0 1 0,1-1-1,-1 1 1,1-1 0,0 0-1,-1 0 1,1 0-1,0 0 1,0 0 0,-1 0-1,1 0 1,0-1 0,0 1-1,0-1 1,0 1-1,0-1 1,0 0 0,0 1-1,0-1 1,0 0 0,0-1-1,0 1 1,0 0-1,0 0 1,0-1 0,0 1-1,2-2 1,9-9-6785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5:56:59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24575,'-1'4'0,"0"1"0,0 0 0,-1-1 0,1 1 0,-1-1 0,0 1 0,-3 4 0,-9 27 0,9-7 0,-3 60 0,8-76 0,0-1 0,1 1 0,0-1 0,1 0 0,0 0 0,1 1 0,7 17 0,-9-27 0,0-1 0,0 1 0,1 0 0,-1-1 0,1 1 0,-1-1 0,1 1 0,0-1 0,0 0 0,0 0 0,0 0 0,0 0 0,1 0 0,-1 0 0,0-1 0,1 1 0,-1-1 0,1 1 0,0-1 0,0 0 0,-1 0 0,1 0 0,0-1 0,0 1 0,0-1 0,0 1 0,0-1 0,0 0 0,3 0 0,-3-1 0,1 0 0,-1 0 0,0 0 0,0-1 0,0 1 0,-1-1 0,1 1 0,0-1 0,0 0 0,-1 0 0,1 0 0,-1-1 0,0 1 0,0 0 0,0-1 0,0 1 0,0-1 0,0 0 0,-1 0 0,1 0 0,-1 0 0,0 0 0,0 0 0,0 0 0,1-6 0,2-25 0,-1 0 0,-1 0 0,-6-59 0,3 79 0,1 33 0,1 7 0,0 0 0,9 48 0,13-10 120,-22-60-213,0-1 0,1 1 1,0-1-1,0 0 0,0 0 0,0 0 0,1 0 0,-1 0 1,1 0-1,-1-1 0,1 1 0,0-1 0,0 0 1,0 0-1,6 3 0,5-3-6733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22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24575,'0'-6'0,"0"4"0,0 8 0,0 4-8191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23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1 110 24575,'1'29'0,"2"-1"0,1 1 0,2-1 0,1 1 0,12 31 0,0 6 0,-6 14 0,-9-50 0,-7-43 0,-13-58 0,10 46 0,0 0 0,2 0 0,-2-33 0,6 51 0,0 0 0,0 0 0,1 0 0,0 0 0,0 0 0,1 0 0,0 0 0,0 0 0,1 1 0,0-1 0,0 1 0,0 0 0,1-1 0,0 2 0,0-1 0,7-7 0,-9 10 0,1 0 0,-1 0 0,1 1 0,-1 0 0,1-1 0,0 1 0,0 0 0,0 0 0,0 0 0,1 1 0,-1-1 0,0 1 0,1 0 0,-1 0 0,1 0 0,-1 0 0,1 1 0,-1-1 0,1 1 0,0 0 0,-1 0 0,1 0 0,-1 1 0,1-1 0,0 1 0,-1 0 0,1 0 0,-1 0 0,0 0 0,1 1 0,-1-1 0,0 1 0,0 0 0,0 0 0,0 0 0,0 0 0,0 1 0,-1-1 0,4 5 0,9 10 0,0 0 0,-1 1 0,-1 1 0,20 38 0,-31-53 0,7 12 0,0 0 0,-1 1 0,-1-1 0,-1 2 0,0-1 0,-1 1 0,-1 0 0,2 20 0,-6-38 0,0 0 0,0 0 0,0-1 0,-1 1 0,1 0 0,0 0 0,0 0 0,0 0 0,0 0 0,-1 0 0,1 0 0,0 0 0,0 0 0,0-1 0,-1 1 0,1 0 0,0 0 0,0 0 0,0 0 0,-1 0 0,1 0 0,0 0 0,0 0 0,0 0 0,-1 0 0,1 1 0,0-1 0,0 0 0,0 0 0,0 0 0,-1 0 0,1 0 0,0 0 0,0 0 0,0 0 0,0 0 0,-1 1 0,1-1 0,0 0 0,0 0 0,0 0 0,0 0 0,0 1 0,0-1 0,-1 0 0,1 0 0,0 1 0,-10-21 0,3-15 0,0-1 0,3 1 0,1-1 0,1 0 0,2 0 0,6-43 0,-5 72 0,0 0 0,0 0 0,1 0 0,0 0 0,0 1 0,1-1 0,0 1 0,0-1 0,0 1 0,1 0 0,0 0 0,0 1 0,0-1 0,1 1 0,0 0 0,0 0 0,0 0 0,1 1 0,0 0 0,0 0 0,0 0 0,0 1 0,12-5 0,-12 6 0,-1 0 0,1 1 0,0 0 0,0 0 0,0 0 0,0 1 0,0 0 0,0 0 0,0 0 0,0 1 0,0 0 0,-1 0 0,1 0 0,0 1 0,0 0 0,-1 0 0,1 1 0,-1-1 0,0 1 0,0 0 0,0 0 0,0 1 0,0 0 0,-1 0 0,0 0 0,0 0 0,0 1 0,5 7 0,4 6 10,-1 1-1,-1 1 1,-1 0-1,-1 0 0,8 24 1,23 107-354,-24-82-734,-12-54-5748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23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24575,'2'1'0,"0"0"0,1 0 0,-1 0 0,0 0 0,0 1 0,0-1 0,0 1 0,0-1 0,0 1 0,0 0 0,0 0 0,-1 0 0,1 0 0,-1 0 0,1 0 0,-1 0 0,2 5 0,20 42 0,130 341 0,-60-182 0,-89-199 0,0 0 0,-1 0 0,0 1 0,0 0 0,-1-1 0,-1 1 0,1 0 0,-1 19 0,-1-29-2,0 1 1,0-1-1,0 0 0,0 1 0,0-1 0,0 0 1,0 1-1,0-1 0,0 0 0,0 1 0,0-1 0,0 1 1,0-1-1,0 0 0,0 1 0,0-1 0,-1 0 0,1 1 1,0-1-1,0 0 0,0 1 0,0-1 0,-1 0 1,1 0-1,0 1 0,0-1 0,-1 0 0,1 0 0,0 1 1,-1-1-1,1 0 0,0 0 0,-1 0 0,1 1 1,0-1-1,-1 0 0,1 0 0,0 0 0,-1 0 0,1 0 1,0 0-1,-1 0 0,-14-12 197,-9-25-1677,13 16-5344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23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24575,'0'-6'0,"0"0"0,0 0 0,1 0 0,-1 0 0,1 1 0,1-1 0,-1 0 0,1 1 0,0-1 0,3-5 0,-3 8 0,0 0 0,0 0 0,1 1 0,-1-1 0,1 1 0,0-1 0,0 1 0,-1 0 0,2 0 0,-1 0 0,0 1 0,0-1 0,0 1 0,1 0 0,-1-1 0,1 1 0,5 0 0,11-3 0,0 1 0,0 1 0,1 0 0,30 3 0,-45-1 0,-1 0 0,1 1 0,0-1 0,0 1 0,-1 1 0,1-1 0,-1 1 0,1 0 0,-1 0 0,1 0 0,-1 1 0,0 0 0,0 0 0,-1 0 0,1 1 0,-1 0 0,1-1 0,-1 2 0,0-1 0,4 6 0,-6-6 4,-1-1 0,1 0-1,-1 1 1,0-1 0,0 1 0,0 0-1,0-1 1,-1 1 0,1 0 0,-1-1-1,0 1 1,0 0 0,-1 0 0,1-1-1,-1 1 1,0 0 0,0-1 0,0 1-1,0-1 1,0 1 0,-1-1 0,0 0-1,0 1 1,0-1 0,0 0 0,0 0-1,0 0 1,-1 0 0,1-1 0,-1 1-1,-3 1 1,-2 3-153,-1 0 1,1-1-1,-1-1 1,0 0-1,-1 0 1,1 0-1,-1-1 1,0-1-1,-20 5 1,2-4-6678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24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1 292 24575,'12'-1'0,"-1"-1"0,1 0 0,-1 0 0,1-1 0,-1-1 0,0 0 0,15-8 0,4-3 0,38-26 0,-60 35 0,1-1 0,-1 0 0,-1 0 0,1-1 0,-1 0 0,-1-1 0,0 1 0,0-1 0,8-16 0,-12 22 0,-1 1 0,0-1 0,0 0 0,1 1 0,-1-1 0,-1 0 0,1 0 0,0 0 0,-1 0 0,0 0 0,1 0 0,-1 0 0,0 0 0,-1 0 0,1 1 0,0-1 0,-1 0 0,0 0 0,1 0 0,-1 0 0,0 0 0,-1 1 0,1-1 0,0 0 0,-1 1 0,1-1 0,-1 1 0,0 0 0,0 0 0,0-1 0,0 1 0,0 0 0,-1 1 0,1-1 0,0 0 0,-1 1 0,0-1 0,1 1 0,-4-1 0,3 0 0,0 0 0,-1 1 0,1-1 0,-1 1 0,1 0 0,-1 0 0,0 1 0,1-1 0,-1 1 0,0 0 0,1 0 0,-1 0 0,0 0 0,1 0 0,-1 1 0,0 0 0,1 0 0,-1 0 0,1 0 0,-1 0 0,1 1 0,0-1 0,-1 1 0,1 0 0,0 0 0,0 1 0,0-1 0,1 0 0,-6 6 0,3-1 0,1 0 0,-1 0 0,1 0 0,1 1 0,0-1 0,0 1 0,0 0 0,1 0 0,0 0 0,0 0 0,1 0 0,-1 13 0,2-11 0,-1 1 0,1 0 0,1 0 0,0-1 0,1 1 0,0 0 0,6 19 0,-5-24 0,0-1 0,0 1 0,0-1 0,1 0 0,-1 0 0,1 0 0,1-1 0,-1 1 0,0-1 0,1 0 0,0 0 0,0-1 0,1 1 0,-1-1 0,7 3 0,7 3 0,1 0 0,0-2 0,37 10 0,-48-15 0,0 0 0,1-1 0,-1 0 0,0 0 0,0-1 0,1-1 0,-1 1 0,0-1 0,0-1 0,0 0 0,11-3 0,3-9-1365,-7-2-5461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24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351 256 24575,'-3'0'0,"0"0"0,1 0 0,-1 1 0,1-1 0,-1 1 0,0-1 0,1 1 0,0 0 0,-1 0 0,1 0 0,-1 0 0,1 1 0,0-1 0,0 0 0,0 1 0,0 0 0,0 0 0,0-1 0,0 1 0,-2 3 0,1 0 0,0 0 0,0 0 0,1 1 0,-1-1 0,1 1 0,0 0 0,1 0 0,-2 9 0,0 6 0,1 1 0,2 0 0,3 43 0,-2-60 0,0 0 0,0 0 0,1 0 0,-1 0 0,1 0 0,0 0 0,0 0 0,1-1 0,0 1 0,0-1 0,0 0 0,0 1 0,0-1 0,1-1 0,0 1 0,0 0 0,0-1 0,0 0 0,0 0 0,1 0 0,-1-1 0,1 1 0,8 2 0,-10-4 0,0 0 0,0 0 0,0-1 0,0 1 0,1-1 0,-1 0 0,0 0 0,0 0 0,1 0 0,-1 0 0,0-1 0,0 1 0,0-1 0,0 0 0,0 0 0,0 0 0,0-1 0,0 1 0,0-1 0,0 1 0,0-1 0,-1 0 0,1 0 0,-1 0 0,0 0 0,1-1 0,-1 1 0,0-1 0,0 1 0,0-1 0,-1 0 0,1 1 0,-1-1 0,1 0 0,-1 0 0,0 0 0,0 0 0,0-6 0,3-2 0,-1-1 0,-1 0 0,0 1 0,0-1 0,-2 0 0,1 0 0,-1 0 0,-1 0 0,0 0 0,-1 0 0,0 0 0,-1 0 0,0 1 0,-1-1 0,0 1 0,-1 0 0,0 0 0,-1 1 0,0 0 0,-1-1 0,0 2 0,0-1 0,-1 1 0,-9-9 0,-7-5 0,-1 2 0,0 0 0,-2 1 0,0 2 0,-33-17 0,45 27 0,-25-12 0,0 2 0,-58-18 0,185 34 0,141 3-1365,-196-1-5461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25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35 24575,'12'1'0,"24"3"0,-36-4 0,1 0 0,-1 0 0,0 0 0,1 0 0,-1 0 0,1 0 0,-1 0 0,1 0 0,-1 0 0,0 0 0,1 0 0,-1 0 0,1 0 0,-1 0 0,1 0 0,-1 0 0,0 0 0,1 0 0,-1-1 0,1 1 0,-1 0 0,0 0 0,1 0 0,-1-1 0,0 1 0,1 0 0,-1-1 0,0 1 0,1 0 0,-1-1 0,0 1 0,0 0 0,0-1 0,1 1 0,-1 0 0,0-1 0,0 1 0,0-1 0,0 1 0,1-1 0,-1 1 0,0 0 0,0-1 0,0 1 0,0-1 0,0 1 0,0-1 0,0 1 0,0 0 0,-1-1 0,1 1 0,0-1 0,0 0 0,-2-1 0,0 0 0,0 0 0,0 0 0,0 0 0,-1 0 0,1 0 0,0 1 0,-1-1 0,1 1 0,-1 0 0,0 0 0,1 0 0,-1 0 0,0 0 0,0 0 0,1 1 0,-1 0 0,0-1 0,-5 1 0,-3-1 0,0 1 0,1 0 0,-23 3 0,26-1 0,1 0 0,-1 0 0,0 1 0,1 0 0,-1 0 0,1 0 0,0 1 0,0 0 0,0 0 0,1 0 0,-1 1 0,1 0 0,0 0 0,1 0 0,-1 1 0,1 0 0,0 0 0,0 0 0,1 0 0,0 0 0,0 1 0,0-1 0,1 1 0,0 0 0,0 0 0,1 0 0,-1 0 0,2 0 0,-1 0 0,1 0 0,0 0 0,0 0 0,1 0 0,0 0 0,1 0 0,-1 0 0,1 0 0,1 0 0,4 11 0,-5-14 0,1 0 0,-1 0 0,1 0 0,0-1 0,0 1 0,0-1 0,1 1 0,-1-1 0,1 0 0,-1 0 0,1-1 0,0 1 0,0-1 0,1 1 0,-1-2 0,0 1 0,1 0 0,-1-1 0,1 0 0,-1 0 0,1 0 0,0 0 0,0-1 0,-1 0 0,1 0 0,0 0 0,7-1 0,-6 0 0,0 0 0,0 0 0,0-1 0,0 1 0,-1-1 0,1 0 0,0-1 0,-1 1 0,0-1 0,1 0 0,-1-1 0,0 1 0,-1-1 0,1 0 0,-1 0 0,0 0 0,0-1 0,0 0 0,0 0 0,-1 0 0,4-6 0,13-48 0,-16 69 9,0 0 1,0-1-1,1 1 0,0-1 0,1 0 1,-1 0-1,2-1 0,-1 0 0,2 0 0,-1 0 1,1-1-1,15 12 0,-16-14-92,-1 0 1,1-1-1,0 0 1,0 0-1,0-1 1,1 0-1,-1 0 1,1-1-1,0 0 1,0 0-1,-1-1 1,1 0-1,0 0 1,0-1-1,0 0 1,0 0-1,13-3 1,2-4-6744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28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445 39 24575,'-5'-1'0,"1"0"0,-1 0 0,0-1 0,1 1 0,-1-1 0,1 0 0,-5-3 0,-27-9 0,19 11 0,0 0 0,0 1 0,0 1 0,0 1 0,0 0 0,-1 1 0,1 1 0,-17 4 0,26-4 0,1 0 0,-1 1 0,0 0 0,1 1 0,0-1 0,-1 2 0,1-1 0,1 1 0,-1 0 0,1 0 0,0 0 0,0 1 0,1 0 0,-1 0 0,1 1 0,0 0 0,1-1 0,-7 16 0,-3 14 0,1 1 0,2 0 0,2 1 0,1 0 0,2 1 0,1 0 0,3-1 0,1 1 0,2 0 0,6 49 0,-5-80 0,-1 1 0,1-1 0,1 0 0,0 1 0,0-1 0,0 0 0,1-1 0,0 1 0,1-1 0,-1 0 0,2 0 0,-1 0 0,1-1 0,0 1 0,0-1 0,0-1 0,1 1 0,0-1 0,0-1 0,0 1 0,1-1 0,0 0 0,14 5 0,-7-4 0,1 0 0,-1-1 0,1 0 0,0-2 0,0 0 0,0 0 0,0-2 0,0 0 0,0 0 0,0-2 0,31-6 0,-40 6 0,-1-1 0,0 1 0,0-1 0,0 0 0,0 0 0,-1-1 0,0 0 0,1 0 0,-1 0 0,0 0 0,-1-1 0,1 0 0,-1 0 0,0 0 0,0-1 0,-1 1 0,0-1 0,1 0 0,-2 0 0,1 0 0,-1 0 0,3-12 0,-4 13 0,0-1 0,0 0 0,0 0 0,-1 0 0,0 0 0,0 0 0,0 0 0,-1 0 0,0 0 0,0 0 0,0 0 0,-1 0 0,0 0 0,0 1 0,-1-1 0,1 1 0,-1-1 0,0 1 0,-1 0 0,1 0 0,-1 1 0,0-1 0,0 1 0,-1 0 0,-4-4 0,-4-1 0,0 0 0,-1 2 0,1 0 0,-2 0 0,1 1 0,-1 1 0,-27-6 0,32 8 0,-1 2 0,0-1 0,1 2 0,-1-1 0,0 1 0,0 1 0,1 0 0,-1 1 0,1 0 0,-1 0 0,1 1 0,-12 5 0,13-2-28,1 0 0,0 1 0,0 0 0,0 0 0,1 1 0,1 0 1,-1 0-1,1 1 0,0 0 0,-7 15 0,0-2-1030,1-2-5768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34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1 107 24575,'0'-5'0,"1"0"0,-1 1 0,1-1 0,0 0 0,1 1 0,-1-1 0,1 1 0,0-1 0,0 1 0,0 0 0,1 0 0,-1 0 0,1 0 0,0 0 0,0 1 0,1-1 0,-1 1 0,1 0 0,0 0 0,-1 0 0,1 0 0,0 1 0,1-1 0,-1 1 0,0 0 0,1 0 0,4-1 0,-6 2 0,0 0 0,1 1 0,-1-1 0,0 1 0,0-1 0,1 1 0,-1 0 0,0 0 0,0 0 0,1 1 0,-1-1 0,0 1 0,0-1 0,0 1 0,1 0 0,-1 1 0,0-1 0,0 0 0,-1 1 0,1 0 0,0 0 0,0-1 0,-1 2 0,1-1 0,-1 0 0,0 0 0,0 1 0,1-1 0,-2 1 0,1 0 0,0 0 0,0-1 0,-1 1 0,0 0 0,1 0 0,-1 1 0,0-1 0,-1 0 0,2 4 0,0 5 0,-1-1 0,0 1 0,0-1 0,-1 1 0,-1-1 0,0 1 0,0-1 0,-1 1 0,-1-1 0,0 0 0,0 0 0,-6 12 0,5-14 0,0-1 0,0 0 0,-1 0 0,0-1 0,0 1 0,-1-1 0,0-1 0,0 1 0,-1-1 0,1 0 0,-2 0 0,1-1 0,0 0 0,-1 0 0,0 0 0,-8 2 0,14-6 0,1 0 0,-1-1 0,1 1 0,-1-1 0,1 1 0,-1-1 0,0 0 0,1 0 0,-1 0 0,1 0 0,-1 0 0,1 0 0,-1 0 0,0 0 0,-1-1 0,3 1 0,-1-1 0,0 1 0,1 0 0,-1-1 0,1 1 0,0 0 0,-1-1 0,1 1 0,-1-1 0,1 1 0,0-1 0,-1 1 0,1-1 0,0 1 0,-1-1 0,1 1 0,0-1 0,0 0 0,0 1 0,-1-1 0,1 1 0,0-1 0,0 0 0,0 1 0,0-2 0,0 0 0,1-1 0,-1 1 0,1-1 0,0 1 0,0 0 0,-1-1 0,1 1 0,1 0 0,-1 0 0,0 0 0,0 0 0,1 0 0,0 0 0,-1 0 0,1 0 0,0 1 0,3-3 0,-1 0 0,1 1 0,-1 0 0,1 1 0,0-1 0,1 1 0,-1 0 0,0 0 0,0 0 0,1 1 0,-1 0 0,1 0 0,-1 0 0,1 1 0,0 0 0,-1 0 0,1 0 0,6 2 0,-3 0 0,0 1 0,-1 0 0,1 0 0,-1 1 0,0 0 0,0 0 0,-1 1 0,1 0 0,12 12 0,1 3 0,-1 2 0,0 0 0,-2 2 0,-1 0 0,23 42 0,-27-43 0,-1 1 0,0 0 0,12 41 0,-22-59 0,-1 0 0,1 0 0,-1 0 0,0 0 0,0 0 0,-1 0 0,0 1 0,0-1 0,0 0 0,-1 0 0,0 0 0,0 0 0,-1 0 0,1 0 0,-1 0 0,-1 0 0,1 0 0,-1-1 0,0 0 0,0 1 0,-8 8 0,8-10 0,-1-1 0,0 1 0,-1-1 0,1 0 0,-1 0 0,1-1 0,-1 1 0,0-1 0,0 0 0,0 0 0,0-1 0,0 1 0,0-1 0,0 0 0,0-1 0,-1 1 0,1-1 0,0 0 0,-1-1 0,-8 0 0,10 0 0,0 0 0,0 0 0,0 0 0,0 0 0,0-1 0,0 0 0,1 0 0,-1 0 0,0 0 0,1 0 0,-1-1 0,1 1 0,0-1 0,0 0 0,0 0 0,0 0 0,1-1 0,-1 1 0,1-1 0,0 1 0,0-1 0,0 0 0,0 1 0,1-1 0,-3-8 0,1-9-341,1 1 0,1-1-1,2-23 1,0 11-6485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35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229 188 24575,'3'0'0,"-1"0"0,1-1 0,0 0 0,-1 1 0,1-1 0,-1 0 0,0 0 0,1-1 0,-1 1 0,0 0 0,1-1 0,-1 1 0,0-1 0,0 0 0,0 0 0,-1 0 0,1 0 0,0 0 0,-1 0 0,1 0 0,-1 0 0,0-1 0,1 1 0,-1 0 0,0-1 0,-1 1 0,2-5 0,0 2 0,-1-1 0,1 1 0,-1-1 0,-1 0 0,1 1 0,-1-1 0,0 0 0,0 0 0,0 1 0,-1-1 0,-2-8 0,1 10 0,0-1 0,-1 2 0,0-1 0,0 0 0,0 0 0,0 1 0,0-1 0,-1 1 0,1 0 0,-1 0 0,0 1 0,0-1 0,0 1 0,0 0 0,0 0 0,-1 0 0,1 0 0,0 1 0,-1-1 0,0 1 0,1 1 0,-1-1 0,-9 0 0,3 0 0,0 1 0,0 0 0,-1 0 0,1 1 0,0 1 0,0 0 0,0 0 0,0 1 0,-12 5 0,18-5 0,1 0 0,-1 0 0,1 1 0,0-1 0,0 1 0,0 0 0,0 0 0,1 1 0,0-1 0,0 1 0,0-1 0,0 1 0,1 0 0,0 0 0,0 0 0,0 0 0,0 0 0,1 1 0,0-1 0,0 0 0,0 1 0,1-1 0,0 1 0,0-1 0,2 10 0,-2-3 0,2-1 0,-1 0 0,1 0 0,1 0 0,0 0 0,1-1 0,0 1 0,0-1 0,1 0 0,0 0 0,12 15 0,-12-20 0,0 0 0,0-1 0,0 0 0,1 0 0,-1 0 0,1-1 0,0 0 0,0 0 0,0 0 0,1-1 0,-1 0 0,1 0 0,-1 0 0,1-1 0,0 0 0,-1-1 0,1 1 0,0-1 0,8-1 0,-10 0 0,1 1 0,-1-1 0,0 0 0,1 0 0,-1 0 0,0-1 0,0 0 0,0 0 0,0 0 0,0-1 0,-1 1 0,1-1 0,-1 0 0,0-1 0,1 1 0,-1-1 0,-1 0 0,1 0 0,-1 0 0,1 0 0,-1-1 0,0 1 0,-1-1 0,3-5 0,-1-1 0,-1-1 0,-1 1 0,0 0 0,0-1 0,-1 0 0,-1-11 0,1 35 0,0 0 0,1-1 0,0 1 0,1-1 0,0 1 0,9 19 0,-10-25 0,1 0 0,-1-1 0,1 1 0,1-1 0,-1 0 0,1 0 0,0 0 0,0 0 0,1-1 0,-1 1 0,1-1 0,0 0 0,0-1 0,0 1 0,1-1 0,-1 0 0,1 0 0,8 2 0,-12-4-40,0-1 0,0 1 0,0-1 0,0 0-1,0 0 1,-1 0 0,1 0 0,0 0 0,0 0 0,0-1 0,0 1-1,0-1 1,0 1 0,-1-1 0,1 0 0,0 1 0,0-1-1,-1 0 1,1 0 0,-1 0 0,1 0 0,-1-1 0,1 1 0,-1 0-1,0-1 1,1 1 0,-1-1 0,0 1 0,0-1 0,0 1-1,0-1 1,0 0 0,0-2 0,8-18-6786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5:56:59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24575,'0'-6'0,"6"-2"0,8 0 0,8 2 0,7 2 0,4 1 0,-3 8 0,-1 2 0,1 1 0,-5 5 0,0 0 0,2-2 0,-4-3-8191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36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24575,'0'36'0,"2"0"0,2-1 0,11 52 0,-10-59 0,-5-22 0,0-1 0,1 0 0,-1 1 0,1-1 0,1 0 0,-1 1 0,1-1 0,0 0 0,0 0 0,0 0 0,1-1 0,-1 1 0,5 5 0,-7-10 0,1 0 0,-1 0 0,1 0 0,-1 0 0,1 0 0,-1 0 0,1 0 0,-1 0 0,1 0 0,-1 0 0,0 0 0,1 0 0,-1 0 0,1 0 0,-1-1 0,1 1 0,-1 0 0,1 0 0,-1 0 0,0-1 0,1 1 0,-1 0 0,1 0 0,-1-1 0,0 1 0,1 0 0,-1-1 0,0 1 0,0-1 0,1 1 0,-1 0 0,0-1 0,0 1 0,1-1 0,-1 1 0,0-1 0,0 1 0,0 0 0,0-1 0,0 1 0,0-1 0,0 1 0,0-1 0,0 1 0,0-1 0,0 0 0,5-25 0,-2-40 0,-3 44 0,1-1 0,1 1 0,0-1 0,9-31 0,-9 50 0,-1-1 0,1 1 0,-1-1 0,1 1 0,1 0 0,-1 0 0,0 0 0,1 0 0,0 0 0,0 0 0,0 1 0,1 0 0,-1-1 0,1 1 0,-1 0 0,1 1 0,0-1 0,0 1 0,0 0 0,1 0 0,-1 0 0,1 0 0,-1 1 0,1-1 0,-1 1 0,8 0 0,-10 0 0,0 1 0,1 0 0,-1 0 0,1 1 0,-1-1 0,1 0 0,-1 1 0,1-1 0,-1 1 0,0 0 0,1 0 0,-1 0 0,0 0 0,0 0 0,0 1 0,0-1 0,0 1 0,0-1 0,0 1 0,0-1 0,-1 1 0,1 0 0,-1 0 0,1 0 0,-1 0 0,0 0 0,1 1 0,-1-1 0,1 3 0,3 9 0,0 0 0,-2 0 0,1 1 0,0 14 0,3 5 0,-5-25 0,1-1 0,1 1 0,-1-1 0,1 0 0,1 0 0,0-1 0,0 1 0,0-1 0,1 0 0,0-1 0,8 8 0,-12-11 0,1-1 0,-1 0 0,1 0 0,-1 0 0,1 0 0,0-1 0,0 1 0,-1-1 0,1 0 0,0 1 0,1-1 0,-1 0 0,0-1 0,0 1 0,0-1 0,0 1 0,1-1 0,-1 0 0,0 0 0,0 0 0,0-1 0,1 1 0,-1-1 0,0 0 0,0 0 0,0 0 0,0 0 0,0 0 0,0-1 0,0 1 0,-1-1 0,1 0 0,0 0 0,3-3 0,-1-2 0,0 0 0,-1 0 0,1-1 0,-1 0 0,-1 0 0,1 0 0,-1 0 0,-1 0 0,0-1 0,0 0 0,1-8 0,4-15 0,0 4 0,-2-1 0,1-28 0,-8 51 0,-5 15 0,-5 16 0,9-13 0,0 1 0,1-1 0,0 1 0,1 0 0,0 0 0,1-1 0,1 1 0,0 0 0,5 21 0,-5-29 0,0 0 0,1 0 0,0 0 0,-1 0 0,1 0 0,1-1 0,-1 1 0,1-1 0,0 1 0,0-1 0,0 0 0,0 0 0,1-1 0,0 1 0,0-1 0,0 0 0,0 0 0,0 0 0,0 0 0,1-1 0,-1 1 0,1-1 0,0 0 0,0-1 0,0 1 0,10 1 0,-12-3 0,0 0 0,1 0 0,-1 0 0,1-1 0,-1 1 0,0-1 0,1 0 0,-1 1 0,0-2 0,1 1 0,-1 0 0,0-1 0,0 1 0,0-1 0,0 0 0,-1 0 0,1 0 0,0 0 0,-1-1 0,1 1 0,-1-1 0,0 1 0,0-1 0,0 0 0,3-6 0,3-7 0,0 0 0,-1 0 0,8-31 0,-9 26 0,3-27 0,-9 41 0,1 1 0,-1-1 0,1 0 0,1 1 0,-1-1 0,1 1 0,0 0 0,1-1 0,-1 1 0,1 0 0,6-8 0,-8 14 0,-1 0 0,1-1 0,-1 1 0,0 0 0,1 0 0,-1 0 0,1 0 0,-1 0 0,1 0 0,-1 1 0,1-1 0,-1 0 0,0 0 0,1 0 0,-1 0 0,1 0 0,-1 1 0,0-1 0,1 0 0,-1 0 0,1 1 0,-1-1 0,0 0 0,1 1 0,-1-1 0,0 0 0,0 1 0,1-1 0,-1 0 0,0 1 0,0-1 0,1 1 0,-1-1 0,0 0 0,0 1 0,0-1 0,0 1 0,0-1 0,0 1 0,0-1 0,0 0 0,0 1 0,0-1 0,0 1 0,0-1 0,0 1 0,5 25 0,-2 27 0,-4 67 0,2 40 0,3-132 0,14 49 0,-7-33 0,3 2 0,-10-34 0,0 0 0,-1 1 0,0 0 0,0 0 0,-2 0 0,1 14 0,-2-24 0,0 0 0,-1 0 0,1 0 0,-1 0 0,0 0 0,0 0 0,0 0 0,0-1 0,-1 1 0,1 0 0,-1-1 0,1 1 0,-1-1 0,0 0 0,0 0 0,0 1 0,0-1 0,-1 0 0,1-1 0,0 1 0,-1 0 0,1-1 0,-1 1 0,0-1 0,0 0 0,1 0 0,-1 0 0,0 0 0,0 0 0,0-1 0,-6 1 0,2 0 0,0 0 0,0-1 0,0 0 0,-1-1 0,1 1 0,0-1 0,0-1 0,0 1 0,0-1 0,0 0 0,0-1 0,0 0 0,1 0 0,-1 0 0,1-1 0,0 0 0,0 0 0,0-1 0,1 1 0,-1-1 0,1 0 0,-5-8 0,6 9 0,1 0 0,0-1 0,0 1 0,0-1 0,1 0 0,-1 0 0,1 0 0,0 0 0,1 0 0,-1 0 0,1-1 0,0 1 0,0 0 0,1-1 0,0 1 0,0-1 0,0 1 0,0-1 0,1 1 0,0 0 0,0-1 0,1 1 0,-1 0 0,1 0 0,0 0 0,1 0 0,-1 0 0,1 0 0,0 1 0,5-7 0,12-11-1365,2 2-5461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36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83 175 24575,'6'0'0,"0"0"0,0 0 0,0-1 0,0 0 0,0 0 0,0 0 0,0-1 0,-1 0 0,1 0 0,0-1 0,5-3 0,-9 5 0,0-1 0,0 1 0,0-1 0,-1 0 0,1 0 0,0 1 0,-1-1 0,0 0 0,1-1 0,-1 1 0,0 0 0,0 0 0,0 0 0,-1-1 0,1 1 0,0 0 0,-1-1 0,1 1 0,-1-1 0,0 1 0,0-1 0,0 1 0,0 0 0,-1-1 0,1 1 0,0-1 0,-1 1 0,0 0 0,1-1 0,-3-2 0,2 2 0,0 0 0,0 0 0,0 0 0,-1 1 0,1-1 0,-1 0 0,1 1 0,-1 0 0,0-1 0,0 1 0,0 0 0,-1 0 0,1 0 0,-1 0 0,1 0 0,-1 0 0,1 1 0,-1-1 0,0 1 0,0 0 0,1 0 0,-1 0 0,0 0 0,0 0 0,0 1 0,0-1 0,0 1 0,-1 0 0,1 0 0,0 0 0,0 0 0,-5 2 0,4-1 0,-1 0 0,1 0 0,0 0 0,0 1 0,0-1 0,0 1 0,0 0 0,1 0 0,-1 1 0,0-1 0,1 1 0,0 0 0,0 0 0,-1 0 0,2 0 0,-1 0 0,0 1 0,1-1 0,-1 1 0,1 0 0,0 0 0,-2 7 0,-1 12 0,1 0 0,1 0 0,1 0 0,1 0 0,1 0 0,1 0 0,1 0 0,9 41 0,-9-58 0,0 0 0,0 0 0,0 0 0,0 0 0,1-1 0,0 1 0,0-1 0,1 0 0,0 0 0,0 0 0,0 0 0,0-1 0,1 1 0,-1-1 0,1 0 0,0-1 0,1 1 0,-1-1 0,1 0 0,10 4 0,-11-5 0,0-1 0,0 0 0,0-1 0,0 1 0,0-1 0,0 0 0,0 0 0,0 0 0,0-1 0,0 0 0,0 0 0,0 0 0,0-1 0,-1 1 0,1-1 0,0 0 0,-1-1 0,1 1 0,-1-1 0,0 0 0,0 0 0,0 0 0,0 0 0,-1-1 0,1 0 0,3-5 0,2-4 0,-1 0 0,0-1 0,-1 0 0,-1 0 0,0-1 0,-1 1 0,0-2 0,-1 1 0,-1 0 0,0-1 0,0-22 0,14-60 0,-10 57 0,-6 33 0,0 0 0,0 1 0,1-1 0,0 1 0,0-1 0,1 1 0,4-9 0,-7 15 0,0 1 0,0 0 0,0 0 0,0-1 0,0 1 0,1 0 0,-1-1 0,0 1 0,0 0 0,0 0 0,0-1 0,1 1 0,-1 0 0,0 0 0,0 0 0,1-1 0,-1 1 0,0 0 0,0 0 0,1 0 0,-1 0 0,0-1 0,1 1 0,-1 0 0,0 0 0,0 0 0,1 0 0,-1 0 0,0 0 0,1 0 0,-1 0 0,0 0 0,1 0 0,-1 0 0,0 0 0,1 0 0,-1 0 0,0 0 0,0 1 0,1-1 0,-1 0 0,0 0 0,1 0 0,7 17 0,0 22 0,-5 99 0,-2-12 0,8-89 120,0-28-321,-9-9 145,1-1 0,0 1 1,-1 0-1,1-1 0,-1 1 0,1-1 0,-1 1 0,1-1 1,-1 1-1,1-1 0,-1 1 0,1-1 0,-1 0 0,0 1 1,1-1-1,-1 1 0,0-1 0,0 0 0,1 0 0,-1 1 1,0-1-1,0-1 0,5-16-6770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37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69 24575,'15'-28'0,"2"-4"0,-17 31 0,0 1 0,0 0 0,0-1 0,0 1 0,0 0 0,0-1 0,0 1 0,0 0 0,0 0 0,0-1 0,0 1 0,0 0 0,-1-1 0,1 1 0,0 0 0,0 0 0,0-1 0,0 1 0,-1 0 0,1 0 0,0-1 0,0 1 0,0 0 0,-1 0 0,1 0 0,0-1 0,0 1 0,-1 0 0,1 0 0,0 0 0,0 0 0,-1 0 0,1 0 0,-1-1 0,-21 4 0,9 2 0,0 1 0,0 0 0,1 1 0,0 0 0,1 1 0,0 1 0,0-1 0,0 2 0,1 0 0,1 0 0,0 0 0,0 2 0,1-1 0,-12 22 0,19-31 0,-1 1 0,1 0 0,0 0 0,0 0 0,0 0 0,0 0 0,1 0 0,-1 1 0,1-1 0,0 0 0,0 0 0,0 0 0,0 0 0,0 1 0,1-1 0,-1 0 0,2 4 0,0-4 0,-1-1 0,1 0 0,-1 0 0,1 0 0,0 0 0,-1 0 0,1 0 0,0 0 0,0-1 0,1 1 0,-1-1 0,0 1 0,0-1 0,1 0 0,-1 0 0,5 1 0,11 2 0,-1 0 0,1-2 0,0 0 0,0-2 0,20-1 0,2 2 0,-26 0 20,0 0 0,0 1 0,-1 1 0,1 0 0,16 7 0,-24-8-119,-1 1 0,1-1 0,-1 1 0,0 0 0,1 1 0,-1-1 0,-1 1 0,1 0 0,0 0 0,-1 0 0,0 1 0,0 0 0,0-1 0,3 7 0,2 10-6727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39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24575,'0'44'0,"1"0"0,2-1 0,2 1 0,2-1 0,2 0 0,16 47 0,-4-14 0,-27-88 0,1 1 0,0-1 0,-4-14 0,6 8 0,1 0 0,0 0 0,2 0 0,0 0 0,1 0 0,1 0 0,0 0 0,6-18 0,-6 28 0,0 0 0,0 0 0,1 0 0,1 0 0,-1 0 0,1 1 0,0-1 0,1 1 0,0 0 0,0 1 0,0-1 0,1 1 0,0 0 0,0 0 0,1 1 0,0 0 0,0 0 0,0 1 0,11-6 0,-14 8 0,-1 1 0,1 0 0,-1 0 0,1 0 0,-1 0 0,1 0 0,0 1 0,0-1 0,-1 1 0,1 0 0,0 0 0,0 1 0,-1-1 0,1 1 0,0 0 0,-1 0 0,1 0 0,-1 0 0,1 1 0,-1-1 0,1 1 0,-1 0 0,4 3 0,-2-1 0,-2 0 0,1 0 0,0 0 0,-1 1 0,0-1 0,0 1 0,0 0 0,-1 0 0,1 0 0,-1 0 0,0 0 0,-1 1 0,1-1 0,-1 0 0,1 8 0,21 134-1365,-17-115-5461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40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24575,'1'31'0,"2"1"0,10 44 0,4 40 0,-11-70 0,1 0 0,17 57 0,-12-59 0,-3 1 0,7 70 0,-15 16 0,-4-123 0,-5-17 0,-4-17 0,-25-88-1365,30 88-5461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40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1 108 24575,'5'-2'0,"1"0"0,-1 0 0,1-1 0,-1 0 0,0 0 0,0 0 0,0-1 0,0 0 0,7-7 0,13-8 0,-12 11 0,0 0 0,0 2 0,1-1 0,0 2 0,0 0 0,24-6 0,-35 10 0,0 1 0,0 0 0,0-1 0,1 1 0,-1 0 0,0 0 0,0 1 0,0-1 0,0 1 0,0-1 0,0 1 0,0 0 0,0 0 0,0 0 0,0 1 0,-1-1 0,1 1 0,0 0 0,-1-1 0,1 1 0,-1 0 0,0 0 0,1 1 0,-1-1 0,0 0 0,0 1 0,-1-1 0,1 1 0,-1 0 0,1 0 0,-1-1 0,0 1 0,0 0 0,0 0 0,0 0 0,0 0 0,-1 0 0,1 4 0,1 5 15,0 0 0,0 0 0,-2 0 0,1 1 0,-2-1 0,1 0 0,-6 23 0,5-30-89,0 1-1,-1-1 1,0 0 0,-1 0 0,1 0-1,-1 0 1,0 0 0,0 0 0,0-1-1,-1 1 1,1-1 0,-1 0 0,0 0-1,0 0 1,-1-1 0,1 0 0,-1 0-1,0 0 1,-5 3 0,-18 5-6752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40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3 110 24575,'-1'45'0,"0"-22"0,0 0 0,2 0 0,0 0 0,8 41 0,-8-60 0,1 1 0,-1-1 0,1 1 0,-1-1 0,1 1 0,1-1 0,-1 0 0,0 0 0,1 0 0,0 0 0,0-1 0,0 1 0,1-1 0,-1 0 0,1 1 0,0-2 0,-1 1 0,1 0 0,1-1 0,-1 0 0,0 0 0,0 0 0,1 0 0,-1-1 0,1 1 0,0-1 0,-1 0 0,9 0 0,-9-1 0,0 0 0,-1 0 0,1 0 0,-1-1 0,1 1 0,0-1 0,-1 0 0,1 0 0,-1 0 0,0-1 0,1 1 0,-1-1 0,0 0 0,0 0 0,0 0 0,4-3 0,-1 0 0,-1-1 0,1 0 0,-1 0 0,-1 0 0,1-1 0,-1 0 0,5-9 0,-2 0 0,0 0 0,-1-1 0,-1 0 0,-1 0 0,0-1 0,1-20 0,-4 26 0,-1 0 0,0 0 0,-1 0 0,0 0 0,-1-1 0,0 1 0,-1 1 0,-8-23 0,10 31 0,0 0 0,-1 0 0,1 0 0,-1 0 0,0 0 0,0 1 0,0-1 0,0 1 0,0-1 0,-1 1 0,1 0 0,-1 0 0,0 0 0,1 0 0,-1 1 0,0-1 0,0 1 0,0-1 0,0 1 0,0 0 0,0 0 0,0 0 0,-1 1 0,1-1 0,0 1 0,0 0 0,-1 0 0,1 0 0,0 0 0,0 0 0,-1 1 0,1 0 0,0-1 0,0 1 0,0 0 0,0 1 0,0-1 0,-3 2 0,1 0-62,1-1 0,1 1 0,-1 0 0,0 0 0,1 1 0,-1-1 0,1 1 0,0-1 0,0 1 0,0 0 0,1 0 0,0 1-1,-1-1 1,1 0 0,1 1 0,-1-1 0,1 1 0,-1 0 0,1-1 0,1 1 0,-1 9 0,-3 15-6764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41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0 146 24575,'1'-7'0,"-1"0"0,2 0 0,-1 1 0,1-1 0,0 1 0,0-1 0,1 1 0,0 0 0,0 0 0,0 0 0,1 0 0,-1 1 0,2 0 0,-1-1 0,0 1 0,10-7 0,-10 8 0,0 1 0,0-1 0,0 1 0,0 0 0,1 1 0,-1-1 0,1 1 0,0 0 0,-1 0 0,1 0 0,0 1 0,0 0 0,1 0 0,-1 0 0,0 0 0,0 1 0,0 0 0,0 0 0,1 0 0,-1 1 0,0 0 0,5 1 0,-6 0 0,0 0 0,-1 1 0,1-1 0,-1 1 0,0 0 0,0 0 0,0 0 0,0 0 0,0 0 0,-1 1 0,1-1 0,-1 1 0,0 0 0,0 0 0,0 0 0,-1 0 0,0 0 0,1 0 0,-1 0 0,-1 0 0,1 0 0,0 1 0,-1-1 0,0 6 0,0 9 0,0-1 0,0 0 0,-2 1 0,-5 24 0,-5 3 0,-7 42 0,17-81 0,1 1 0,1 0 0,0-1 0,0 1 0,0 0 0,1 0 0,0-1 0,4 14 0,-5-19 0,0 0 0,1 0 0,0 0 0,-1 0 0,1 0 0,0 0 0,0-1 0,0 1 0,0 0 0,1 0 0,-1-1 0,0 1 0,1-1 0,-1 1 0,1-1 0,-1 0 0,1 1 0,0-1 0,-1 0 0,1 0 0,0 0 0,0 0 0,0-1 0,0 1 0,0 0 0,0-1 0,0 1 0,0-1 0,0 0 0,0 0 0,0 0 0,0 0 0,0 0 0,0 0 0,0 0 0,0-1 0,0 1 0,0-1 0,0 1 0,0-1 0,3-1 0,1-2 0,1 1 0,0-1 0,-1 0 0,0-1 0,0 1 0,0-1 0,-1 0 0,0-1 0,0 0 0,5-6 0,1-7-124,0-1 0,-2 0 0,0-1 0,-2 0 0,0 0 0,-1-1-1,-1 1 1,-1-1 0,-1 0 0,0-30 0,-2 20-6702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41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24575,'-2'140'0,"5"156"0,1-270 0,1 0 0,1 0 0,14 36 0,-11-39 0,-2 0 0,-1 1 0,0 0 0,2 32 0,-8-44 0,0-7 0,0-1 0,0 1 0,0 0 0,1-1 0,-1 1 0,1-1 0,0 1 0,1-1 0,-1 1 0,1-1 0,0 0 0,4 8 0,-6-11 0,1-1 0,-1 0 0,1 0 0,-1 0 0,0 0 0,1 0 0,-1 0 0,1 0 0,-1 0 0,0 0 0,1 0 0,-1 0 0,1 0 0,-1 0 0,1-1 0,-1 1 0,0 0 0,1 0 0,-1 0 0,0 0 0,1-1 0,-1 1 0,0 0 0,1 0 0,-1-1 0,0 1 0,1 0 0,-1-1 0,0 1 0,0 0 0,1-1 0,-1 1 0,0 0 0,0-1 0,0 1 0,0-1 0,1 1 0,-1 0 0,0-1 0,0 1 0,0-1 0,0 1 0,0-1 0,0 1 0,0 0 0,0-1 0,0 1 0,0-1 0,-1 0 0,6-24 0,0-80-1365,-5 71-5461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41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24575,'4'-1'0,"0"0"0,0 0 0,0 0 0,0 0 0,0-1 0,0 1 0,6-5 0,27-7 0,-33 12 0,0 1 0,-1-1 0,1 1 0,0 0 0,0 1 0,-1-1 0,1 0 0,0 1 0,0 0 0,-1 0 0,1 0 0,-1 0 0,1 1 0,-1-1 0,1 1 0,-1 0 0,0 0 0,0 0 0,0 1 0,0-1 0,0 1 0,-1-1 0,1 1 0,-1 0 0,1 0 0,-1 0 0,0 0 0,0 1 0,-1-1 0,1 0 0,-1 1 0,1 0 0,-1-1 0,0 1 0,-1-1 0,1 1 0,0 6 0,-1-3 0,1 0 0,-1 0 0,-1 0 0,0-1 0,0 1 0,0 0 0,-1 0 0,1-1 0,-2 1 0,1-1 0,-1 1 0,0-1 0,0 0 0,-1 0 0,0 0 0,0-1 0,0 0 0,0 1 0,-1-1 0,-7 5 0,5-4 0,0-1 0,0 1 0,-1-2 0,1 1 0,-1-1 0,-1 0 0,1-1 0,0 0 0,-12 3 0,19-6-29,1 0 0,0 0 0,-1 0 0,1 0 0,-1 0 0,1 0 0,-1 0 0,1 0 0,0 0 0,-1 0 0,1 0 0,-1 0 0,1 0 0,0 0 0,-1 0-1,1 0 1,-1-1 0,1 1 0,0 0 0,-1 0 0,1 0 0,0-1 0,-1 1 0,1 0 0,0 0 0,-1-1 0,1 1 0,0 0 0,-1-1 0,1 1 0,0-1 0,0 1 0,0 0 0,-1-1 0,1 1 0,0 0-1,0-1 1,0 1 0,0-1 0,0 1 0,0-1 0,0 1 0,0 0 0,0-1 0,0 1 0,0-1 0,1-12-6797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5:57:00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0 245 24575,'0'1'0,"0"0"0,0-1 0,1 1 0,-1 0 0,0 0 0,0 0 0,1 0 0,-1 0 0,0-1 0,1 1 0,-1 0 0,0 0 0,1-1 0,-1 1 0,1 0 0,0 0 0,-1-1 0,1 1 0,0-1 0,-1 1 0,1 0 0,0-1 0,-1 0 0,1 1 0,0-1 0,0 1 0,0-1 0,-1 0 0,1 1 0,0-1 0,0 0 0,0 0 0,0 0 0,1 0 0,-1 0 0,1 1 0,-1-1 0,1 0 0,0-1 0,-1 1 0,1 0 0,-1 0 0,1-1 0,-1 1 0,1-1 0,-1 1 0,1-1 0,-1 0 0,0 1 0,1-1 0,-1 0 0,0 0 0,3-2 0,-1-2 0,0 0 0,0 0 0,0 0 0,-1-1 0,0 1 0,0-1 0,0 0 0,0 1 0,-1-1 0,0 0 0,0-8 0,0-72 0,-2 60 0,0-3 0,1 44 0,4 47 0,-1-50 0,0-1 0,1 1 0,0-1 0,0 0 0,1-1 0,11 18 0,-14-25 0,0 0 0,0-1 0,0 1 0,0-1 0,0 0 0,1 0 0,-1 1 0,1-2 0,-1 1 0,1 0 0,0 0 0,0-1 0,0 0 0,0 1 0,0-1 0,0-1 0,0 1 0,0 0 0,0-1 0,0 1 0,1-1 0,-1 0 0,0 0 0,0 0 0,0 0 0,1-1 0,-1 1 0,0-1 0,6-2 0,-6 2 0,0-1 0,0 0 0,0 0 0,0 0 0,0 0 0,-1 0 0,1 0 0,-1-1 0,1 1 0,-1-1 0,0 0 0,0 0 0,0 0 0,0 0 0,-1 0 0,1 0 0,-1 0 0,0-1 0,0 1 0,0 0 0,0-1 0,0-5 0,2-10 0,-1 1 0,-2-38 0,0 42 0,-3-39 0,2 38 0,0 39 0,-1 11-120,0-9 204,2 1 1,3 37-1,-2-58-167,0-1-1,-1 0 1,2 1 0,-1-1 0,1 0 0,0 1-1,0-1 1,0 0 0,0-1 0,1 1-1,0 0 1,0-1 0,0 1 0,1-1 0,0 0-1,0 0 1,6 5 0,11 3-6743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42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72 24575,'23'6'0,"-22"-5"0,0 0 0,0-1 0,-1 1 0,1-1 0,0 1 0,0-1 0,0 1 0,0-1 0,0 1 0,0-1 0,0 0 0,0 0 0,0 1 0,0-1 0,0 0 0,0 0 0,0 0 0,0 0 0,-1 0 0,1 0 0,0 0 0,0-1 0,0 1 0,0 0 0,0 0 0,0-1 0,0 1 0,0-1 0,0 1 0,0-1 0,0 1 0,-1-1 0,1 1 0,0-1 0,0 0 0,-1 0 0,1 1 0,0-1 0,-1 0 0,1 0 0,-1 0 0,1 1 0,-1-1 0,1 0 0,-1 0 0,0 0 0,1 0 0,-1 0 0,0 0 0,0 0 0,0 0 0,0-2 0,1 1 0,-1 0 0,0 0 0,0 0 0,0 0 0,0 0 0,-1 0 0,1 0 0,0 0 0,-1 0 0,1 1 0,-1-1 0,0 0 0,0 0 0,0 0 0,0 0 0,0 1 0,0-1 0,0 0 0,0 1 0,-1-1 0,1 1 0,-1-1 0,1 1 0,-1 0 0,1 0 0,-1 0 0,0 0 0,0 0 0,1 0 0,-1 0 0,0 0 0,0 1 0,0-1 0,0 1 0,-4-1 0,-2-1 0,0 0 0,0 1 0,0 0 0,-1 0 0,1 1 0,0 0 0,-14 2 0,15 0 0,0 0 0,1 0 0,-1 1 0,1 0 0,0 1 0,0-1 0,0 1 0,1 0 0,-1 1 0,1-1 0,0 1 0,0 0 0,1 0 0,-6 8 0,6-9 0,1 1 0,0-1 0,0 1 0,1 0 0,0-1 0,-1 1 0,1 0 0,1 0 0,-1 1 0,1-1 0,0 0 0,0 0 0,1 1 0,-1-1 0,1 1 0,0-1 0,1 0 0,-1 1 0,2 5 0,0-8 0,-1 0 0,1 0 0,0 0 0,0 0 0,0-1 0,0 1 0,0 0 0,1-1 0,-1 0 0,1 1 0,-1-1 0,1 0 0,0 0 0,0-1 0,0 1 0,0-1 0,0 1 0,0-1 0,0 0 0,1 0 0,-1 0 0,0-1 0,1 1 0,-1-1 0,0 1 0,1-1 0,4-1 0,-4 1 0,0 0 0,0 0 0,0 0 0,0-1 0,0 0 0,0 0 0,0 0 0,0 0 0,0-1 0,0 1 0,-1-1 0,1 0 0,-1 0 0,1 0 0,-1-1 0,0 1 0,0-1 0,0 0 0,0 0 0,0 0 0,0 0 0,2-5 0,4-24 0,-3 12 0,-5 40 0,-3-9-105,1-1 0,1 1 0,0-1 0,0 1 0,1-1 0,0 1 0,1-1 0,1 0 0,-1 1 0,1-1 0,1-1 0,6 14 0,4-4-6721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5:43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1 219 24575,'0'3'0,"0"0"0,0 0 0,1 0 0,-1 0 0,1 0 0,0 0 0,0 0 0,0 0 0,0 0 0,0 0 0,1-1 0,-1 1 0,1-1 0,0 1 0,0-1 0,0 1 0,0-1 0,0 0 0,0 0 0,1 0 0,-1 0 0,1 0 0,-1-1 0,1 1 0,0-1 0,-1 0 0,1 1 0,0-1 0,0 0 0,0-1 0,0 1 0,0-1 0,0 1 0,0-1 0,0 0 0,0 0 0,4 0 0,3 0 0,-1-1 0,1 0 0,-1 0 0,1-1 0,-1 0 0,0 0 0,0-1 0,0 0 0,0-1 0,0 0 0,9-6 0,-13 6 0,0-1 0,0 1 0,0-1 0,-1-1 0,0 1 0,0 0 0,0-1 0,-1 0 0,1 0 0,-1 0 0,-1-1 0,1 1 0,-1 0 0,2-14 0,-2 11 0,0 0 0,-1 0 0,-1-1 0,1 1 0,-2-1 0,1 1 0,-1 0 0,0-1 0,-1 1 0,-3-10 0,5 18 0,-1 0 0,1 0 0,0 0 0,0 0 0,-1 0 0,1 0 0,0 1 0,-1-1 0,1 0 0,-1 0 0,1 0 0,-1 1 0,1-1 0,-1 0 0,0 0 0,1 1 0,-1-1 0,0 1 0,1-1 0,-1 0 0,0 1 0,0 0 0,0-1 0,0 1 0,1-1 0,-1 1 0,0 0 0,-1-1 0,0 2 0,1-1 0,0 1 0,0-1 0,-1 1 0,1 0 0,0-1 0,0 1 0,0 0 0,0 0 0,0 0 0,0 0 0,0 0 0,0 0 0,0 0 0,0 0 0,-1 2 0,-2 3 0,1 1 0,-1 0 0,1 0 0,0 0 0,-3 13 0,4-13 0,2-1 0,-1 0 0,1 1 0,0-1 0,0 0 0,1 1 0,-1-1 0,1 0 0,1 0 0,-1 0 0,1 1 0,1-2 0,-1 1 0,1 0 0,0 0 0,0-1 0,0 1 0,1-1 0,6 8 0,-6-10 0,1 1 0,-1-1 0,1 0 0,-1 0 0,1 0 0,0 0 0,0-1 0,0 0 0,1 0 0,-1 0 0,0-1 0,1 0 0,-1 0 0,1 0 0,0 0 0,-1-1 0,1 0 0,-1 0 0,1-1 0,-1 0 0,1 0 0,6-2 0,-8 3 0,0-1 0,0-1 0,0 1 0,0 0 0,0-1 0,0 0 0,-1 0 0,1 0 0,-1 0 0,1-1 0,-1 1 0,0-1 0,0 0 0,0 0 0,0 0 0,0 0 0,-1 0 0,0-1 0,1 1 0,2-8 0,-2 1 0,0-1 0,-1 0 0,0 1 0,0-1 0,-1 0 0,-1-13 0,0 15 0,0-1 0,0 1 0,1-1 0,1 1 0,-1-1 0,2 1 0,-1 0 0,1 0 0,7-15 0,-6 21 0,-2 11 0,-3 12 0,0-15 0,-5 14 0,1-1 0,1 0 0,1 1 0,-1 34 0,4-49 0,0 0 0,0 0 0,1 0 0,-1 0 0,1 0 0,0-1 0,0 1 0,0 0 0,0 0 0,1-1 0,0 1 0,-1-1 0,1 1 0,1-1 0,-1 0 0,0 0 0,1 0 0,0 0 0,-1 0 0,1 0 0,0-1 0,0 0 0,1 1 0,-1-1 0,0 0 0,1-1 0,0 1 0,-1 0 0,8 1 0,-5-1 0,-1-1 0,1 1 0,0-1 0,-1 0 0,1-1 0,0 0 0,0 1 0,-1-2 0,1 1 0,0-1 0,0 0 0,-1 0 0,1 0 0,0-1 0,-1 0 0,1 0 0,-1 0 0,0-1 0,0 0 0,0 0 0,0 0 0,0-1 0,-1 1 0,0-1 0,1 0 0,-1 0 0,-1-1 0,1 1 0,-1-1 0,1 0 0,-2 0 0,1 0 0,0 0 0,-1-1 0,0 1 0,0-1 0,0 1 0,1-12 0,-1-2 0,0 0 0,-1-32 0,-2 69 0,0 1 0,0 0 0,1 0 0,0 0 0,5 27 0,-4-43 0,0 1 0,0-1 0,0 0 0,0 1 0,0-1 0,1 0 0,0 0 0,-1 0 0,1 0 0,0 0 0,0 0 0,1 0 0,3 3 0,-3-4 0,-1-1 0,0 0 0,0 0 0,1 0 0,-1 0 0,1 0 0,-1-1 0,1 1 0,-1-1 0,1 1 0,-1-1 0,1 0 0,-1 0 0,1 0 0,-1-1 0,1 1 0,-1 0 0,1-1 0,-1 0 0,1 1 0,3-3 0,3-1 0,0-1 0,-1 0 0,0 0 0,0-1 0,0 0 0,0 0 0,-1-1 0,0 0 0,0 0 0,-1 0 0,0-1 0,0 0 0,4-10 0,2-2 0,-1-2 0,-1 1 0,-1-2 0,7-24 0,-15 170 0,-2-82-103,0-12-212,0-1-1,3 1 1,4 36-1,2-33-6510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28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1323 37 24575,'-22'-1'0,"0"-1"0,1-2 0,-31-7 0,27 5 0,-51-6 0,59 11 0,-1 2 0,1 0 0,0 1 0,-1 0 0,1 1 0,0 2 0,1-1 0,-1 2 0,1 0 0,0 1 0,0 1 0,-19 12 0,-2 6 0,1 1 0,2 1 0,-51 55 0,79-77 0,1 1 0,0 0 0,0 0 0,1 0 0,0 1 0,0 0 0,1 0 0,-1 0 0,2 0 0,-1 0 0,1 1 0,1-1 0,0 1 0,0-1 0,0 1 0,1 0 0,0-1 0,1 1 0,0-1 0,0 1 0,4 11 0,4 11 0,1-1 0,1-1 0,1 0 0,24 40 0,-2-9 0,37 74 0,-64-117 0,-1 0 0,0 0 0,-1 0 0,-1 1 0,-1 0 0,2 24 0,-4-24 0,0 1 0,-2 0 0,0 0 0,-1-1 0,-6 24 0,5-32 0,0 0 0,-1 0 0,-1-1 0,1 1 0,-2-1 0,1 0 0,-1-1 0,0 1 0,-1-1 0,-15 14 0,-25 24 0,14-13 0,-2-1 0,-61 44 0,70-60 0,2 1 0,0 2 0,1 0 0,1 1 0,0 2 0,-28 37 0,46-53 0,1-1 0,0 1 0,0 0 0,0 1 0,1-1 0,0 0 0,0 1 0,0-1 0,1 1 0,0 0 0,0-1 0,1 14 0,2 0 0,0-1 0,1 0 0,7 20 0,-5-19 0,0-1 0,2 37 0,-7-49 0,0-1 0,0 1 0,-1 0 0,1-1 0,-2 1 0,1 0 0,-1-1 0,0 1 0,0-1 0,-1 0 0,0 0 0,-5 8 0,-8 11 0,1 0 0,1 1 0,1 1 0,1 0 0,1 0 0,2 1 0,1 1 0,1-1 0,1 1 0,2 1 0,1-1 0,1 32 0,1-36 0,-1 1 0,0-1 0,-2 0 0,-1 0 0,-1-1 0,-1 0 0,-1 0 0,-1 0 0,-2-1 0,0 0 0,-20 30 0,8-17 0,2 1 0,-20 48 0,33-66 0,2 1 0,0-1 0,1 1 0,1 1 0,0-1 0,0 35 0,4-31-91,1-10-227,-1 0-1,-1-1 0,-4 24 1,-2-13-6508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29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24575,'0'-1'0,"1"-1"0,-1 1 0,0 0 0,1 0 0,-1-1 0,1 1 0,0 0 0,-1 0 0,1 0 0,0 0 0,0 0 0,0 0 0,-1 0 0,1 0 0,0 0 0,0 0 0,0 1 0,1-1 0,-1 0 0,0 1 0,0-1 0,0 1 0,0-1 0,1 1 0,-1-1 0,0 1 0,2 0 0,39-8 0,-38 8 0,71-6 0,89 6 0,-74 2 0,-76-2 0,0 1 0,0 1 0,0 0 0,0 1 0,-1 0 0,1 1 0,-1 0 0,0 2 0,0-1 0,-1 1 0,1 1 0,-2 0 0,1 1 0,-1 1 0,0-1 0,0 2 0,-1-1 0,0 1 0,16 23 0,-21-24 0,-1-1 0,0 1 0,0 1 0,-1-1 0,0 1 0,0-1 0,-1 1 0,0 0 0,0 18 0,-1 13 0,-4 44 0,0-24 0,2-35 0,1 0 0,2 0 0,5 30 0,-5-46 0,1 0 0,0-1 0,0 1 0,1-1 0,1 0 0,0 0 0,0 0 0,0 0 0,1-1 0,1 0 0,6 7 0,18 13 0,0-2 0,2-2 0,0-1 0,2-1 0,59 28 0,44 27 0,-50-29 0,-70-40 0,0 1 0,0 0 0,-1 1 0,-1 1 0,1 1 0,-2 0 0,0 1 0,0 0 0,18 24 0,-30-33 0,0 1 0,-1-1 0,1 1 0,-1 0 0,0-1 0,0 1 0,-1 0 0,1 0 0,-1 0 0,0 0 0,0 1 0,-1-1 0,0 0 0,0 0 0,0 0 0,0 1 0,-1-1 0,0 0 0,0 0 0,-4 9 0,-2 4 0,-2-1 0,0 0 0,-1-1 0,-18 23 0,19-27 0,0 0 0,0 1 0,1 0 0,1 0 0,0 1 0,1 0 0,-6 17 0,-1 30 0,4-23 0,2 0 0,-5 72 0,13 11 0,2-73 0,-3 1 0,-2 0 0,-14 85 0,-29 98 0,41-217 0,0 1 0,1 0 0,1 0 0,1 0 0,0 0 0,1 0 0,1 0 0,0 0 0,2 0 0,-1 0 0,2 0 0,0-1 0,1 0 0,0 1 0,2-2 0,-1 1 0,2-1 0,0 0 0,1 0 0,0-1 0,19 21 0,-19-23 0,-1-1 0,0 2 0,0-1 0,-2 1 0,1 0 0,-1 0 0,-1 1 0,-1 0 0,1 0 0,3 22 0,-6-24 0,-1 0 0,0 0 0,0 0 0,-1 0 0,-1 0 0,0 0 0,0 0 0,-1 0 0,-1 0 0,1 0 0,-2-1 0,0 1 0,-6 13 0,9-22 0,-11 16 0,2 0 0,1 1 0,0 0 0,1 0 0,1 1 0,1 0 0,1 1 0,-6 39 0,10 11-1365,2-40-5461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31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2493 24575,'1'-7'0,"-1"1"0,1 0 0,1-1 0,-1 1 0,1 0 0,0 0 0,0 0 0,1 0 0,0 0 0,0 1 0,0-1 0,7-7 0,6-6 0,35-33 0,-34 35 0,-1 3 0,0 1 0,28-17 0,27-22 0,-44 27 0,113-95 0,229-143 0,42-17 0,93-30 0,-373 239 0,89-57 0,-186 107 0,0 2 0,52-21 0,-43 22 0,47-29 0,159-83 0,-157 93 0,-55 24 0,64-33 0,-6-4 0,-46 26 0,56-38 0,-9 1 0,-60 40 0,0-2 0,-2-1 0,31-29 0,-50 41 0,0 1 0,0 0 0,1 1 0,24-10 0,39-27 0,-43 22 0,65-32 0,-65 37 0,-94 84 0,37-41 0,2 2 0,0 0 0,-26 48 0,12-19 0,23-41 0,9-19 0,15-24 0,27-30 0,-26 36 0,2 0 0,21-23 0,-24 32 0,0 0 0,-2 0 0,0-1 0,0-1 0,-1 0 0,16-36 0,-27 52 0,1 0 0,0-1 0,-1 1 0,0 0 0,1-1 0,-1 1 0,0-1 0,1 1 0,-1 0 0,0-1 0,0 1 0,0-1 0,0 1 0,0-1 0,-1 1 0,1 0 0,0-1 0,-1 1 0,1-1 0,-1 1 0,1 0 0,-1 0 0,0-1 0,0 1 0,1 0 0,-1 0 0,0 0 0,0 0 0,0 0 0,0 0 0,0 0 0,0 0 0,0 0 0,-1 0 0,1 1 0,0-1 0,0 0 0,-1 1 0,1-1 0,0 1 0,-1-1 0,1 1 0,-1 0 0,1 0 0,0-1 0,-1 1 0,1 0 0,-1 0 0,1 1 0,-1-1 0,-1 0 0,-7 1 0,0 0 0,1 0 0,-1 1 0,0 1 0,0-1 0,-9 5 0,-204 86 0,161-75 134,12-5-1633,28-4-5327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32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24575,'1'22'0,"1"1"0,2-1 0,6 27 0,-3-23 0,4 49 0,-11-29 0,0-32 0,0 0 0,1 0 0,0 0 0,5 22 0,-6-36 0,0 1 0,0 0 0,0 0 0,0-1 0,0 1 0,1 0 0,-1-1 0,0 1 0,0 0 0,0-1 0,1 1 0,-1-1 0,0 1 0,1 0 0,-1-1 0,0 1 0,1-1 0,-1 1 0,1-1 0,-1 1 0,1-1 0,-1 1 0,1-1 0,-1 1 0,1-1 0,-1 0 0,1 1 0,0-1 0,-1 0 0,2 1 0,7-19 0,-1-35 0,-7 25 0,2 0 0,12-49 0,-11 63 0,0 1 0,1-1 0,1 1 0,0 1 0,1-1 0,1 1 0,13-17 0,32-33 0,-48 56 0,1 1 0,-1 0 0,1 0 0,1 0 0,-1 1 0,1 0 0,-1 0 0,10-3 0,-14 7 0,-1-1 0,1 1 0,0-1 0,0 1 0,-1 0 0,1 0 0,0 0 0,0 0 0,-1 0 0,1 0 0,0 1 0,-1-1 0,1 1 0,0-1 0,0 1 0,-1-1 0,1 1 0,-1 0 0,1 0 0,-1 0 0,1 0 0,-1 0 0,0 0 0,1 0 0,-1 0 0,0 1 0,0-1 0,0 0 0,0 1 0,0-1 0,0 1 0,0-1 0,0 1 0,-1 0 0,1-1 0,0 1 0,-1 0 0,0-1 0,1 1 0,-1 2 0,3 10 0,-1 0 0,0 0 0,-1 26 0,0-35 0,-1 12 40,0-1 0,6 28 0,-5-40-133,0 0 0,0 1 1,1-1-1,-1 0 0,1 0 0,0 0 0,0 0 0,0-1 1,0 1-1,1-1 0,0 1 0,-1-1 0,1 0 1,0 0-1,6 4 0,11 5-6733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33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24575,'-1'47'0,"0"-21"0,1-1 0,0 1 0,2-1 0,1 1 0,1-1 0,12 42 0,-13-62 0,-1 1 0,1-1 0,0 0 0,0 0 0,0 0 0,1 0 0,-1-1 0,1 1 0,0-1 0,1 0 0,-1 0 0,1-1 0,0 1 0,0-1 0,0 0 0,0 0 0,0-1 0,1 1 0,-1-1 0,1 0 0,0-1 0,10 2 0,-12-2 0,1-1 0,-1 0 0,1 0 0,-1 0 0,0 0 0,1-1 0,-1 0 0,0 0 0,0 0 0,1 0 0,-1-1 0,0 0 0,0 0 0,0 0 0,-1 0 0,1 0 0,-1-1 0,1 0 0,-1 0 0,0 0 0,0 0 0,0 0 0,0 0 0,0-1 0,-1 1 0,1-1 0,-1 0 0,0 0 0,-1 0 0,4-8 0,-1-3 0,0-1 0,-1 0 0,0 0 0,-2 0 0,0-1 0,0 1 0,-2 0 0,0 0 0,-1-1 0,-5-22 0,7 38 0,0 0 0,0 0 0,0 0 0,0 1 0,-1-1 0,1 0 0,0 0 0,0 1 0,-1-1 0,1 0 0,0 0 0,-1 1 0,1-1 0,-1 0 0,1 1 0,0-1 0,-1 1 0,0-1 0,1 1 0,-1-1 0,1 1 0,-1-1 0,0 1 0,1-1 0,-1 1 0,0 0 0,-1-1 0,-8 18 0,2 36 0,8 207 0,-2 37 0,-1-274 0,-1 0 0,-9 31 0,10-45 0,1 0 0,-2 0 0,1 0 0,-1-1 0,-1 1 0,0-1 0,0 0 0,-10 11 0,13-16 0,-1 0 0,1-1 0,-1 1 0,0-1 0,0 0 0,0 0 0,0 0 0,0 0 0,0-1 0,-1 1 0,1-1 0,-1 0 0,1 0 0,-1 0 0,1 0 0,-1 0 0,1-1 0,-1 0 0,0 0 0,1 0 0,-1 0 0,0 0 0,1-1 0,-1 0 0,1 1 0,-1-1 0,1-1 0,-5-1 0,3 0 0,-1-1 0,1 1 0,-1-2 0,1 1 0,0 0 0,1-1 0,-1 0 0,1 0 0,0-1 0,0 1 0,1-1 0,-1 0 0,1 0 0,-3-9 0,2 2-97,0-1-1,1 0 1,0 1-1,1-1 1,1 0-1,0-1 1,1 1-1,1 0 1,0 0-1,1 0 1,0 0-1,1 1 0,8-23 1,-4 11-6729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33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77 103 24575,'2'0'0,"1"0"0,-1 0 0,0 0 0,0 0 0,0 0 0,0 0 0,0-1 0,0 1 0,0-1 0,0 1 0,0-1 0,0 0 0,-1 0 0,1 0 0,0 0 0,0 0 0,-1 0 0,1 0 0,0 0 0,-1-1 0,1 1 0,-1-1 0,0 1 0,0-1 0,1 0 0,-1 0 0,0 1 0,0-1 0,-1 0 0,1 0 0,0 0 0,0 0 0,-1 0 0,1 0 0,-1 0 0,0 0 0,0 0 0,0 0 0,0 0 0,0 0 0,0 0 0,0 0 0,-1 0 0,1 0 0,-1 0 0,1 0 0,-1 0 0,0 0 0,0 0 0,0 0 0,0 1 0,0-1 0,0 0 0,0 1 0,-1-1 0,1 0 0,0 1 0,-1 0 0,0-1 0,1 1 0,-1 0 0,0 0 0,-3-2 0,3 2 0,0 0 0,0 0 0,0 0 0,0 0 0,0 0 0,0 0 0,-1 1 0,1-1 0,0 1 0,0 0 0,-1 0 0,1-1 0,0 1 0,0 1 0,-1-1 0,1 0 0,0 0 0,-1 1 0,1 0 0,0-1 0,0 1 0,-4 2 0,3-1 0,0 1 0,0-1 0,1 1 0,-1-1 0,1 1 0,0 0 0,0 0 0,0 0 0,0 1 0,0-1 0,1 0 0,-3 7 0,-1 6 0,1 0 0,1 1 0,1-1 0,0 1 0,0 16 0,2-25 0,0 0 0,0 1 0,1-1 0,0 0 0,1 0 0,0 0 0,0 0 0,0 0 0,1 0 0,7 14 0,-7-18 0,0 0 0,0 0 0,0-1 0,1 1 0,-1-1 0,1 0 0,0 0 0,0 0 0,0 0 0,0-1 0,0 1 0,1-1 0,-1 0 0,1-1 0,0 1 0,-1-1 0,1 0 0,0 0 0,8 0 0,-2 1 0,-1-2 0,1 0 0,-1 0 0,0-1 0,1 0 0,-1 0 0,0-2 0,1 1 0,-1-1 0,0 0 0,-1-1 0,1 0 0,-1-1 0,0 0 0,9-7 0,-8 5 0,-1-2 0,1 1 0,-1-1 0,-1-1 0,0 0 0,0 0 0,-1 0 0,-1-1 0,1 0 0,-2-1 0,0 1 0,5-15 0,-4 4 0,0 0 0,-2 0 0,3-40 0,-9 54 0,-6 15 0,-4 19 0,6-6-97,2 1-1,0-1 1,2 1-1,0 0 1,1-1-1,1 1 1,1 0-1,1 0 1,1 0-1,0-1 1,2 0-1,0 1 0,13 28 1,-5-26-6729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34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24575,'104'-2'0,"118"5"0,-218-2 0,-1-1 0,1 1 0,-1-1 0,1 1 0,-1 0 0,1 0 0,-1 1 0,0-1 0,0 1 0,0-1 0,0 1 0,0 0 0,0 0 0,0 1 0,-1-1 0,1 0 0,-1 1 0,1 0 0,-1-1 0,0 1 0,0 0 0,0 0 0,-1 0 0,1 1 0,-1-1 0,1 0 0,-1 0 0,0 1 0,0 5 0,2 9 0,-1 1 0,-1 0 0,-1 0 0,-3 29 0,1 10 0,2-52 0,1 0 0,0 0 0,0 0 0,0 0 0,0 0 0,1 0 0,0 0 0,1 0 0,-1-1 0,1 1 0,0-1 0,0 0 0,1 0 0,-1 0 0,1 0 0,0-1 0,0 0 0,1 1 0,0-1 0,-1-1 0,1 1 0,0-1 0,1 0 0,9 4 0,-2-2 0,0 0 0,1-1 0,0-1 0,-1 0 0,1-1 0,1 0 0,-1-2 0,0 1 0,23-4 0,-33 3 0,-1 0 0,1-1 0,-1 0 0,1 0 0,-1 0 0,1 0 0,-1-1 0,0 1 0,0-1 0,0 0 0,1 0 0,-2 0 0,1 0 0,0 0 0,0-1 0,-1 1 0,1-1 0,-1 0 0,0 1 0,0-1 0,0-1 0,0 1 0,0 0 0,-1 0 0,1 0 0,-1-1 0,0 1 0,0-1 0,0-4 0,2-10 0,-1 0 0,0-1 0,-2 1 0,-3-29 0,2 21 0,0 15 0,0 0 0,0 0 0,-2 1 0,1-1 0,-1 0 0,-1 1 0,0 0 0,0 0 0,-1 0 0,0 0 0,-1 1 0,0 0 0,-11-13 0,12 17 0,0-1 0,0 1 0,-1 0 0,0 1 0,0-1 0,0 1 0,0 0 0,-1 1 0,1 0 0,-1 0 0,0 0 0,0 1 0,0 0 0,-1 0 0,1 0 0,0 1 0,-1 0 0,1 1 0,-1 0 0,-13 1 0,17 0 5,0 0 1,-1 0-1,1 0 0,0 1 0,0-1 0,0 1 1,0 0-1,0 0 0,1 1 0,-1-1 0,0 1 0,1 0 1,0 0-1,0 0 0,0 0 0,0 0 0,0 1 1,1-1-1,-1 1 0,1 0 0,-3 8 0,-2 5-329,1 0-1,0 1 1,-5 33-1,10-46 144,-4 27-6645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35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0 24575,'0'6'0,"-6"3"0,-2 5 0,0 6 0,2 7 0,-4-2 0,-1 1 0,-5-4 0,1 1 0,-3-4 0,1 2 0,-3-4 0,2-4-8191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5:56:12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24575,'20'2'0,"-1"2"0,0 0 0,0 1 0,0 0 0,-1 2 0,33 16 0,254 114 0,-109-46 0,-190-87 0,0-1 0,-1 1 0,1 0 0,-1 0 0,0 0 0,-1 1 0,1-1 0,-1 1 0,0 0 0,0 1 0,0-1 0,-1 1 0,1 0 0,3 10 0,-6-14 0,0 0 0,0 1 0,-1-1 0,1 0 0,-1 0 0,1 1 0,-1-1 0,0 0 0,0 0 0,0 1 0,0-1 0,0 0 0,-1 1 0,1-1 0,-1 0 0,1 0 0,-1 1 0,0-1 0,0 0 0,0 0 0,0 0 0,0 0 0,0 0 0,-1 0 0,1 0 0,-1 0 0,1-1 0,-1 1 0,0-1 0,1 1 0,-1-1 0,0 1 0,0-1 0,0 0 0,0 0 0,0 0 0,-1 0 0,1-1 0,0 1 0,0 0 0,0-1 0,-5 1 0,-14 2 0,0 0 0,-39-1 0,39-2 0,-1 1 0,-40 7 0,0 5-108,30-7-101,-1 1-1,1 1 1,1 1-1,0 2 0,-53 27 1,65-25-6617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5:57:00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38 177 24575,'4'-1'0,"-1"0"0,1 0 0,-1 0 0,0-1 0,0 1 0,0-1 0,0 0 0,0 0 0,0 0 0,0 0 0,0 0 0,2-4 0,30-32 0,-32 34 0,0-1 0,-1 0 0,1 0 0,-1 0 0,-1 0 0,1 0 0,-1 0 0,0 0 0,0 0 0,0-1 0,-1 1 0,0-8 0,0 11 0,0 1 0,0-1 0,0 1 0,0-1 0,0 0 0,-1 1 0,1-1 0,-1 1 0,1-1 0,-1 0 0,1 1 0,-1 0 0,0-1 0,0 1 0,0-1 0,0 1 0,0 0 0,0 0 0,0-1 0,0 1 0,-1 0 0,1 0 0,0 0 0,-1 0 0,1 1 0,-1-1 0,1 0 0,-1 0 0,1 1 0,-1-1 0,1 1 0,-1 0 0,0-1 0,1 1 0,-1 0 0,1 0 0,-1 0 0,0 0 0,1 0 0,-1 0 0,0 1 0,1-1 0,-3 1 0,0 0 0,-1 1 0,0 0 0,1 0 0,0 1 0,-1-1 0,1 1 0,0 0 0,0 0 0,1 0 0,-1 0 0,1 1 0,-1-1 0,1 1 0,0 0 0,0 0 0,1 0 0,-1 0 0,1 1 0,0-1 0,0 1 0,0-1 0,1 1 0,0 0 0,0 0 0,-1 5 0,0 0 0,0 0 0,1 0 0,1 0 0,-1 0 0,1 0 0,1 1 0,0-1 0,0 0 0,1 0 0,1 0 0,3 11 0,-2-13 0,1-2 0,-1 1 0,1 0 0,0-1 0,1 0 0,0 0 0,-1-1 0,2 1 0,-1-1 0,1-1 0,0 1 0,0-1 0,0 0 0,0-1 0,1 0 0,-1 0 0,1 0 0,0-1 0,0 0 0,0-1 0,0 0 0,0 0 0,0 0 0,0-1 0,0-1 0,9 0 0,-8 0 0,0 1 0,0-1 0,0-1 0,-1 1 0,1-2 0,0 1 0,-1-1 0,1-1 0,-1 1 0,0-1 0,0-1 0,0 1 0,-1-1 0,1-1 0,-1 0 0,-1 0 0,1 0 0,-1 0 0,0-1 0,0 0 0,-1-1 0,0 1 0,5-11 0,-6 7-273,-1-1 0,0 1 0,-1-1 0,1-12 0,0-8-6553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35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217 148 24575,'-8'0'0,"-1"1"0,1-1 0,-1 1 0,1 1 0,0-1 0,0 2 0,0-1 0,0 1 0,0 0 0,0 1 0,1-1 0,-1 2 0,1-1 0,0 1 0,0 0 0,-11 12 0,13-12 0,1 1 0,0-1 0,0 1 0,0 0 0,1 1 0,0-1 0,0 0 0,1 1 0,0-1 0,0 1 0,0 0 0,1 0 0,0 0 0,0 0 0,1 0 0,0 0 0,0 0 0,1 0 0,0 0 0,0-1 0,2 8 0,-1-9 0,0 0 0,0 0 0,0 0 0,1 0 0,0 0 0,0-1 0,0 0 0,0 1 0,1-1 0,-1 0 0,1-1 0,0 1 0,0-1 0,1 0 0,-1 0 0,1 0 0,-1 0 0,1-1 0,6 3 0,-8-4 0,0 0 0,0 0 0,0 0 0,-1 0 0,1-1 0,0 1 0,0-1 0,0 0 0,0 0 0,0 0 0,0 0 0,0 0 0,0-1 0,0 1 0,0-1 0,0 0 0,0 0 0,0 0 0,-1 0 0,1 0 0,0-1 0,-1 1 0,1-1 0,-1 0 0,1 0 0,-1 0 0,0 0 0,0 0 0,0 0 0,0-1 0,0 1 0,-1-1 0,1 1 0,-1-1 0,2-3 0,1-3 0,-1 0 0,0 1 0,0-1 0,-1 0 0,0-1 0,-1 1 0,0 0 0,0 0 0,-1-1 0,0 1 0,-1 0 0,0-1 0,0 1 0,-1 0 0,0 0 0,-4-9 0,0 4 0,0 0 0,-1 0 0,0 1 0,-1 1 0,-1-1 0,0 1 0,-1 1 0,0-1 0,-13-10 0,-31-15 0,44 32 0,1 0 0,0-1 0,1-1 0,0 1 0,-12-12 0,20 18-24,0-1 0,0 1 0,0 0 0,0-1 0,0 1 0,-1-1 0,1 1 0,0 0 0,0-1 0,0 1 0,0 0 0,0-1 0,1 1 0,-1 0 0,0-1 0,0 1 0,0 0 0,0-1 0,0 1 0,0 0 0,0-1 0,1 1 0,-1 0 0,0-1 0,0 1 0,0 0 0,1-1 0,-1 1 0,0 0 0,1 0 0,-1 0-1,0-1 1,0 1 0,1 0 0,-1 0 0,0 0 0,1 0 0,-1-1 0,0 1 0,1 0 0,-1 0 0,0 0 0,1 0 0,-1 0 0,1 0 0,-1 0 0,0 0 0,1 0 0,-1 0 0,0 0 0,1 0 0,0 0-92,14-2-6710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36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24575,'-2'24'0,"0"1"0,-10 32 0,7-37 0,1-1 0,1 1 0,1 0 0,0 0 0,2 0 0,1 21 0,0-36 0,0-1 0,0 1 0,1 0 0,-1-1 0,1 1 0,0-1 0,1 1 0,-1-1 0,1 0 0,-1 0 0,1 0 0,1 0 0,-1-1 0,0 1 0,1-1 0,0 0 0,0 0 0,0 0 0,0 0 0,0-1 0,0 0 0,1 1 0,-1-2 0,1 1 0,0 0 0,-1-1 0,1 0 0,0 0 0,7 0 0,-8 0 0,0 0 0,0-1 0,-1 1 0,1-1 0,0 0 0,0 0 0,-1 0 0,1-1 0,0 1 0,0-1 0,-1 0 0,1 0 0,-1 0 0,1-1 0,-1 1 0,1-1 0,-1 0 0,0 0 0,0 0 0,6-5 0,-5 3 0,-1-1 0,0 1 0,0-1 0,0 0 0,-1 0 0,0 0 0,0-1 0,0 1 0,0 0 0,-1-1 0,0 1 0,0-1 0,0-10 0,1 2 0,-1 0 0,-1-1 0,0 1 0,-1-1 0,-1 1 0,0 0 0,-5-16 0,6 26 0,0 1 0,-1-1 0,0 0 0,0 1 0,0 0 0,0-1 0,-1 1 0,1 0 0,-1 0 0,0 0 0,1 1 0,-1-1 0,-1 0 0,1 1 0,0 0 0,-1 0 0,1 0 0,-1 0 0,1 1 0,-1-1 0,0 1 0,0 0 0,0 0 0,0 0 0,1 1 0,-1-1 0,0 1 0,0 0 0,-8 1 0,9-1 5,0 0 1,0 1-1,-1-1 0,1 1 0,0-1 0,0 1 1,1 0-1,-1 0 0,0 1 0,0-1 1,0 0-1,1 1 0,-1 0 0,1-1 0,-1 1 1,1 0-1,0 1 0,-1-1 0,1 0 0,0 0 1,1 1-1,-3 3 0,0 0-170,1 1 0,1 0 0,-1 0 0,1 0 0,0 0 0,1 0 0,-1 0 0,1 9 0,-1 15-6661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37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132 253 24575,'-6'-2'0,"1"-1"0,0 1 0,-1-1 0,1 0 0,0 0 0,1 0 0,-1-1 0,0 1 0,1-1 0,0 0 0,0-1 0,-4-5 0,-4-2 0,4 5 0,1 0 0,0-1 0,0 0 0,1 0 0,-6-10 0,11 16 0,0 1 0,1 0 0,-1-1 0,0 1 0,1-1 0,-1 1 0,1-1 0,-1 1 0,1-1 0,0 1 0,0-1 0,0 1 0,-1-1 0,1 0 0,1 1 0,-1-1 0,0 1 0,0-1 0,1 1 0,-1-1 0,1 1 0,-1-1 0,1 1 0,-1-1 0,1 1 0,0 0 0,0-1 0,0 1 0,0 0 0,0 0 0,0 0 0,0 0 0,0-1 0,0 1 0,1 1 0,-1-1 0,0 0 0,1 0 0,-1 0 0,0 1 0,1-1 0,-1 1 0,3-1 0,10-3 0,0 0 0,0 1 0,1 0 0,-1 2 0,1-1 0,27 3 0,-23-1 0,1 0 0,-1-2 0,29-5 0,84-42-1365,-106 44-5461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37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24575,'-2'118'0,"5"128"0,4-212-38,1-1 0,1 0 1,2 0-1,1-1 0,31 59 0,-15-33-1100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38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24575,'0'-4'0,"0"-1"0,0 1 0,0 0 0,1 0 0,0-1 0,0 1 0,0 0 0,0 0 0,1 0 0,0 0 0,-1 0 0,1 0 0,1 0 0,-1 0 0,1 1 0,-1-1 0,1 1 0,6-5 0,-4 4 0,0 0 0,1 1 0,-1 0 0,1 0 0,0 1 0,0-1 0,0 1 0,0 0 0,1 1 0,-1 0 0,11-1 0,-3 1 0,1 1 0,0 0 0,0 1 0,0 1 0,0 0 0,-1 1 0,1 1 0,-1 0 0,0 1 0,18 9 0,-22-8 0,-1-1 0,0 2 0,0-1 0,0 1 0,-1 1 0,0-1 0,-1 1 0,8 10 0,-12-14 0,0 0 0,-1 0 0,1 0 0,-1 0 0,0 1 0,0-1 0,-1 1 0,1-1 0,-1 1 0,0 0 0,0-1 0,0 1 0,-1 0 0,0 0 0,0-1 0,0 1 0,0 0 0,-1 0 0,0-1 0,-2 10 0,0-10 0,1 1 0,-1-1 0,0 0 0,0 1 0,-1-1 0,1-1 0,-1 1 0,0 0 0,0-1 0,0 0 0,-1 0 0,1 0 0,-1-1 0,1 1 0,-1-1 0,0 0 0,-7 2 0,-5 1 0,1-1 0,-1 0 0,0-1 0,-18 1 0,-21-2 0,80-2 0,7-1 0,-1 2 0,1 1 0,50 9 0,-73-9 0,0 0 0,0 0 0,0 0 0,-1 1 0,1 0 0,-1 1 0,0 0 0,0 0 0,0 0 0,0 1 0,-1 0 0,0 0 0,0 1 0,0 0 0,0 0 0,-1 0 0,0 1 0,-1-1 0,1 1 0,4 11 0,-7-14 4,-1 0 0,0 0 0,0 0 0,0 0 0,0 1-1,-1-1 1,1 0 0,-1 0 0,0 0 0,-1 1 0,1-1 0,-1 0-1,1 0 1,-1 0 0,0 0 0,-1 0 0,1 0 0,-1 0 0,0 0 0,0-1-1,0 1 1,0 0 0,-1-1 0,1 0 0,-1 1 0,0-1 0,0 0-1,0-1 1,0 1 0,-7 4 0,0 0-153,-1-1 1,1 0-1,-1-1 1,0 0-1,-1-1 1,1 0-1,-1-1 1,0 0-1,-20 2 1,3-3-6678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38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43 260 24575,'4'-2'0,"0"1"0,1 0 0,-1-1 0,0 0 0,-1 0 0,1 0 0,0 0 0,0-1 0,-1 1 0,1-1 0,4-5 0,26-17 0,12 10 0,-34 12 0,0-1 0,0 0 0,0 0 0,-1-1 0,0-1 0,14-8 0,-23 12 0,0 0 0,0 0 0,1 0 0,-1 0 0,-1-1 0,1 1 0,0-1 0,-1 1 0,1-1 0,-1 0 0,0 0 0,1 1 0,-2-1 0,1 0 0,0 0 0,0 0 0,-1 0 0,0 0 0,1 0 0,-1 0 0,0 0 0,-1 0 0,1 0 0,0 0 0,-1 0 0,0 0 0,0 0 0,0 0 0,0 0 0,0 1 0,-2-4 0,1 2 0,-1-1 0,1 1 0,-1 1 0,0-1 0,0 0 0,0 1 0,-1 0 0,1-1 0,-1 1 0,0 1 0,0-1 0,0 0 0,0 1 0,0 0 0,-1 0 0,1 0 0,0 1 0,-1-1 0,0 1 0,1 0 0,-1 0 0,0 1 0,1-1 0,-1 1 0,0 0 0,-7 1 0,4 0 0,1-1 0,-1 1 0,0 1 0,1-1 0,-1 1 0,1 0 0,-1 1 0,1 0 0,0 0 0,0 1 0,0 0 0,0 0 0,1 0 0,0 1 0,-9 8 0,9-5 0,1-1 0,-1 1 0,2 0 0,-1 0 0,1 0 0,0 1 0,1 0 0,0 0 0,1 0 0,0 0 0,0 0 0,0 0 0,1 0 0,1 1 0,0-1 0,0 0 0,1 0 0,2 14 0,-2-16 0,1 1 0,0-1 0,1 0 0,-1 0 0,1 0 0,1 0 0,-1 0 0,1 0 0,0-1 0,1 0 0,0 0 0,0 0 0,0 0 0,0-1 0,1 0 0,0 0 0,0-1 0,0 1 0,1-1 0,0-1 0,-1 1 0,11 3 0,17 4 60,71 15 0,-91-24-246,0 0 1,1-1-1,-1-1 0,1 0 1,-1-1-1,0 0 1,26-7-1,-16 0-6640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39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151 140 24575,'2'0'0,"-1"-1"0,0 1 0,1-1 0,-1 1 0,0-1 0,1 1 0,-1-1 0,0 0 0,0 0 0,0 1 0,0-1 0,1 0 0,-1 0 0,0 0 0,-1 0 0,1 0 0,0 0 0,0-1 0,0 1 0,-1 0 0,1 0 0,-1-1 0,1 1 0,-1 0 0,1-1 0,-1 1 0,0 0 0,1-1 0,-1 1 0,0-1 0,0 1 0,0 0 0,-1-3 0,2-3 0,-1 1 0,-1 0 0,1 0 0,-1 0 0,0-1 0,-3-7 0,3 11 0,0 0 0,0 0 0,-1 0 0,1 0 0,-1 1 0,0-1 0,0 0 0,0 1 0,0-1 0,0 1 0,-1 0 0,1 0 0,-1 0 0,1 0 0,-1 0 0,0 1 0,0-1 0,0 1 0,1 0 0,-1 0 0,-1 0 0,1 0 0,0 0 0,0 0 0,0 1 0,0 0 0,0 0 0,-1 0 0,1 0 0,0 0 0,-3 1 0,1 0 0,1-1 0,0 2 0,0-1 0,1 0 0,-1 1 0,0 0 0,0 0 0,1 0 0,-1 0 0,1 0 0,-1 1 0,1 0 0,0-1 0,0 1 0,1 0 0,-1 1 0,0-1 0,1 0 0,0 1 0,0-1 0,0 1 0,0 0 0,-2 6 0,2-1 0,-1-1 0,1 1 0,1 0 0,0 0 0,0 0 0,1 0 0,0 0 0,0 0 0,1 0 0,0 0 0,1 0 0,3 10 0,-4-15 0,1 0 0,0-1 0,0 1 0,0-1 0,0 1 0,1-1 0,-1 0 0,1 0 0,0 0 0,0 0 0,0 0 0,0-1 0,1 1 0,-1-1 0,0 0 0,1 0 0,0 0 0,-1-1 0,1 1 0,0-1 0,0 0 0,0 0 0,0 0 0,0-1 0,0 1 0,0-1 0,0 0 0,7-1 0,-7 2 0,1-2 0,0 1 0,-1 0 0,1-1 0,0 0 0,-1 0 0,1 0 0,-1-1 0,0 0 0,1 0 0,-1 0 0,0 0 0,0 0 0,0-1 0,0 0 0,-1 0 0,1 0 0,-1 0 0,1 0 0,-1-1 0,0 0 0,-1 1 0,4-7 0,-2 1 0,0 0 0,0 0 0,-2-1 0,1 0 0,-1 1 0,0-1 0,-1 0 0,0 0 0,-1-17 0,0 39 0,-1 0 0,2-1 0,-1 0 0,1 1 0,1-1 0,3 11 0,-4-18 0,0 0 0,0 0 0,1 0 0,0 0 0,0-1 0,0 1 0,0-1 0,1 1 0,-1-1 0,1 0 0,0 0 0,0 0 0,0 0 0,0-1 0,0 1 0,0-1 0,1 0 0,0 0 0,-1 0 0,9 3 0,-7-4-136,1 1-1,0-1 1,-1 0-1,1-1 1,0 1-1,0-1 1,-1 0-1,1-1 0,7 0 1,18-6-6690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40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24575,'-2'93'0,"5"102"0,2-162 0,1-2 0,13 41 0,-18-71 0,4-90 0,-5 82 0,-1-18 0,1-1 0,2 1 0,0-1 0,11-41 0,-12 61 0,1 1 0,0-1 0,0 1 0,1 0 0,0 0 0,0 0 0,0 0 0,0 0 0,1 1 0,0-1 0,7-6 0,-8 9 0,1-1 0,-1 1 0,1 0 0,0 0 0,0 1 0,0-1 0,0 1 0,0 0 0,1 0 0,-1 0 0,0 0 0,0 1 0,1 0 0,-1 0 0,0 0 0,1 0 0,6 2 0,-7-1 0,0 0 0,0 0 0,0 0 0,0 1 0,-1-1 0,1 1 0,0 0 0,-1 0 0,0 0 0,1 1 0,-1-1 0,0 1 0,0 0 0,5 5 0,-3-1 0,0 1 0,-1-1 0,1 1 0,-1-1 0,-1 1 0,5 14 0,-1 5 0,-2 0 0,0 1 0,1 37 0,-4 46-1365,-2-79-5461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41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75 24575,'-1'93'0,"3"104"0,0-183 0,0 0 0,1 0 0,0 0 0,1-1 0,9 23 0,-9-35 0,-1-10 0,-1-12 0,-3-66 0,0 45 0,5-57 0,-2 87 0,0 0 0,0 0 0,1 0 0,1 0 0,0 0 0,0 1 0,2-1 0,-1 1 0,8-12 0,-11 21 0,-1 0 0,0 0 0,0 0 0,1 0 0,-1 0 0,1 0 0,0 1 0,0-1 0,-1 0 0,1 1 0,0 0 0,0-1 0,1 1 0,-1 0 0,0 0 0,0 0 0,1 0 0,-1 0 0,0 1 0,1-1 0,-1 1 0,0-1 0,1 1 0,-1 0 0,1 0 0,2 0 0,-2 1 0,-1 0 0,1 1 0,-1-1 0,0 0 0,0 1 0,0 0 0,0-1 0,0 1 0,0 0 0,0 0 0,0 0 0,-1 0 0,1 0 0,-1 1 0,0-1 0,1 0 0,-1 1 0,0-1 0,0 1 0,-1-1 0,1 1 0,0 0 0,-1-1 0,1 4 0,7 40 0,1 7 0,2 0 0,24 68 0,-33-115 0,2 1 0,-1-1 0,1 0 0,0 0 0,0 0 0,0 0 0,1-1 0,0 0 0,0 0 0,0 0 0,1-1 0,0 1 0,0-1 0,10 5 0,-13-8 0,0 1 0,-1-1 0,1 0 0,0 0 0,0-1 0,0 1 0,0-1 0,0 1 0,0-1 0,0 0 0,1 0 0,-1 0 0,0-1 0,0 1 0,0-1 0,0 1 0,0-1 0,-1 0 0,1 0 0,0-1 0,0 1 0,0 0 0,-1-1 0,1 0 0,-1 0 0,1 1 0,-1-1 0,0-1 0,0 1 0,0 0 0,0 0 0,0-1 0,0 1 0,-1-1 0,1 0 0,1-3 0,1-4 0,0 0 0,0 0 0,-1 0 0,-1 0 0,1 0 0,-2-1 0,1 1 0,-1-13 0,-5-92 0,1 52 0,2 45 0,0-23 0,1 39 0,0 24 0,0-5 0,0-1 0,1 1 0,1-1 0,1 0 0,1 1 0,5 16 0,-7-28 0,0 1 0,0-1 0,1 0 0,-1 0 0,1-1 0,1 1 0,-1 0 0,0-1 0,1 0 0,0 0 0,0 0 0,0 0 0,1-1 0,-1 1 0,1-1 0,0 0 0,0-1 0,0 1 0,0-1 0,0 0 0,11 3 0,-10-4 0,-1 1 0,0-1 0,1 0 0,-1 0 0,1-1 0,0 0 0,-1 0 0,1 0 0,-1 0 0,1-1 0,-1 0 0,1 0 0,-1-1 0,1 1 0,-1-1 0,0 0 0,0-1 0,0 1 0,0-1 0,0 0 0,-1 0 0,1-1 0,-1 1 0,0-1 0,0 0 0,0 0 0,-1 0 0,1-1 0,-1 1 0,0-1 0,0 0 0,-1 0 0,1 0 0,-1 0 0,0 0 0,-1-1 0,3-9 0,1-7 0,-1-1 0,0 1 0,-2 0 0,-1-1 0,0 0 0,-2 1 0,-5-32 0,-1 40 0,-2 19 0,-4 25 0,8 4 0,1 0 0,1-1 0,2 1 0,5 52 0,30 133 0,-17-153 0,-10-43 0,-2-1 0,0 1 0,1 26 0,-2 25 0,-9 104 0,5-175 0,-1 1 0,1-1 0,-1 0 0,0 1 0,0-1 0,0 0 0,0 0 0,-1 1 0,0-1 0,1 0 0,-1-1 0,0 1 0,0 0 0,-1 0 0,1-1 0,0 1 0,-1-1 0,1 0 0,-1 0 0,0 0 0,0 0 0,0 0 0,0-1 0,0 1 0,0-1 0,-1 0 0,1 0 0,0 0 0,-1 0 0,-3 0 0,3-1 0,0 1 0,0-1 0,0 0 0,0-1 0,0 1 0,0-1 0,0 1 0,0-1 0,0 0 0,0-1 0,0 1 0,0-1 0,1 0 0,-1 0 0,1 0 0,-1 0 0,1 0 0,0-1 0,0 0 0,0 1 0,0-1 0,0 0 0,0-1 0,1 1 0,-3-5 0,-2-4-85,0-1 0,1-1-1,0 1 1,1-1 0,1 0-1,0 0 1,1 0 0,1 0-1,0-1 1,0 1 0,2-1-1,0 0 1,1 1 0,0-1-1,5-19 1,1 3-6741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42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149 206 24575,'1'-1'0,"0"1"0,1 0 0,-1-1 0,0 1 0,0-1 0,1 1 0,-1-1 0,0 0 0,0 1 0,0-1 0,0 0 0,0 0 0,0 0 0,0 1 0,0-1 0,0-1 0,0 1 0,0 0 0,-1 0 0,1 0 0,0 0 0,-1 0 0,1-1 0,-1 1 0,1 0 0,-1 0 0,0-1 0,0 1 0,1 0 0,-1-1 0,0 1 0,0 0 0,0-1 0,-1 0 0,2-1 0,-1-1 0,0 1 0,0 0 0,-1 0 0,1 0 0,-1 0 0,1 0 0,-1 1 0,0-1 0,0 0 0,0 0 0,0 0 0,-1 1 0,-2-5 0,2 5 0,0-1 0,0 1 0,0 0 0,-1 0 0,1 1 0,0-1 0,-1 0 0,0 1 0,1-1 0,-1 1 0,0 0 0,1 0 0,-1 0 0,0 0 0,0 1 0,0-1 0,0 1 0,0-1 0,0 1 0,0 0 0,0 0 0,0 1 0,0-1 0,0 1 0,1-1 0,-1 1 0,0 0 0,0 0 0,0 0 0,1 0 0,-1 1 0,0-1 0,1 1 0,-1-1 0,1 1 0,0 0 0,0 0 0,-1 0 0,1 0 0,-1 3 0,-3 2 0,0 0 0,1 1 0,-1 0 0,2 0 0,-1 0 0,1 1 0,1-1 0,0 1 0,0 0 0,0 0 0,-1 16 0,3-17 0,0-1 0,1 1 0,0 0 0,1-1 0,0 1 0,0-1 0,1 1 0,-1-1 0,2 1 0,-1-1 0,1 0 0,0 0 0,0 0 0,1 0 0,0-1 0,1 1 0,-1-1 0,1 0 0,0-1 0,0 1 0,1-1 0,11 9 0,-5-6 0,0-1 0,1-1 0,0 1 0,0-2 0,0 0 0,1 0 0,0-2 0,0 1 0,0-2 0,0 0 0,21 0 0,-23-1 0,0-1 0,0 0 0,0-1 0,0 0 0,0-1 0,0 0 0,0-1 0,22-9 0,-28 9 0,0-1 0,-1 1 0,1-1 0,-1 0 0,0 0 0,0-1 0,-1 1 0,1-1 0,-1 0 0,0-1 0,0 1 0,-1-1 0,0 0 0,0 1 0,0-1 0,0-1 0,-1 1 0,2-8 0,2-12 0,4-46 0,0 0 0,-2 21 0,4-67 0,-12 433 0,1-304-170,0 1-1,1-1 0,0 0 1,1 0-1,1 0 0,0 0 1,6 13-1,5 0-6655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5:57:01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 24575,'-2'117'0,"5"130"0,7-210 0,-1-28 0,-9-10 0,1 1 0,-1 0 0,1-1 0,0 1 0,-1-1 0,1 1 0,-1-1 0,1 0 0,-1 1 0,1-1 0,-1 0 0,0 1 0,1-1 0,-1 0 0,0 1 0,1-1 0,-1 0 0,0 1 0,0-1 0,0 0 0,1 0 0,-1 0 0,0-7 0,1 1 0,-1-1 0,0 1 0,0-1 0,-1 1 0,0-1 0,0 1 0,-1 0 0,-3-9 0,-7-42 0,12 55 0,0 0 0,0 0 0,0 0 0,0 0 0,1 0 0,-1 0 0,1 1 0,0-1 0,-1 0 0,1 0 0,1 1 0,-1-1 0,0 0 0,0 1 0,1 0 0,2-3 0,-3 3 0,1 1 0,0-1 0,0 1 0,0 0 0,0 0 0,0 0 0,0 0 0,0 0 0,0 0 0,0 1 0,0-1 0,1 1 0,-1-1 0,0 1 0,1 0 0,-1 0 0,0 0 0,0 0 0,1 0 0,-1 0 0,0 1 0,3 0 0,-3 0 0,0 0 0,0-1 0,0 1 0,0-1 0,1 0 0,-1 0 0,0 0 0,0 0 0,0 0 0,0 0 0,0 0 0,0-1 0,0 1 0,1-1 0,-1 1 0,0-1 0,-1 0 0,1 0 0,0 0 0,0 0 0,0 0 0,0 0 0,-1-1 0,1 1 0,-1-1 0,1 1 0,-1-1 0,1 1 0,-1-1 0,0 0 0,2-3 0,0-1 0,-1 0 0,0 0 0,-1 0 0,1 0 0,-1 0 0,1-9 0,-2 13 0,0-1 0,0 0 0,0 0 0,0 0 0,0 1 0,0-1 0,-1 0 0,0 0 0,1 1 0,-1-1 0,0 0 0,0 1 0,0-1 0,-1 1 0,-2-5 0,3 7 0,1-1 0,0 1 0,-1 0 0,1 0 0,0 0 0,-1 0 0,1-1 0,-1 1 0,1 0 0,0 0 0,-1 0 0,1 0 0,-1 0 0,1 0 0,0 0 0,-1 0 0,1 0 0,-1 0 0,1 0 0,0 1 0,-1-1 0,1 0 0,-1 0 0,1 0 0,0 0 0,-1 1 0,1-1 0,0 0 0,-1 0 0,1 1 0,0-1 0,-1 0 0,1 0 0,0 1 0,0-1 0,-1 0 0,1 1 0,0-1 0,0 1 0,0-1 0,0 0 0,-1 1 0,1-1 0,0 0 0,0 1 0,0-1 0,0 1 0,0-1 0,0 0 0,0 1 0,0-1 0,0 1 0,-6 24 0,2 0 0,1 1 0,0 41 0,3-60 0,1 1 0,0 0 0,0-1 0,1 1 0,4 13 0,-5-18 0,0-1 0,1 1 0,-1 0 0,1-1 0,-1 0 0,1 1 0,0-1 0,0 0 0,0 0 0,0 0 0,0 0 0,0 0 0,0-1 0,1 1 0,-1-1 0,4 2 0,-4-2 0,-1 0 0,0-1 0,1 1 0,-1-1 0,1 1 0,-1-1 0,1 0 0,-1 0 0,1 0 0,-1 0 0,1 0 0,-1 0 0,1 0 0,-1 0 0,1 0 0,-1-1 0,1 1 0,-1-1 0,1 1 0,-1-1 0,1 1 0,-1-1 0,0 0 0,3-1 0,-2-1 0,0 1 0,0-1 0,0 0 0,0 1 0,0-1 0,0 0 0,-1 0 0,0 0 0,1 0 0,0-6 0,2-7 0,-1 0 0,-1 0 0,1-25 0,-5-98 0,1 161 0,1-4 0,-1 1 0,5 32 0,-3-46 0,0-1 0,-1 1 0,1-1 0,1 0 0,-1 1 0,1-1 0,0 0 0,0 0 0,0 0 0,0 0 0,1 0 0,-1 0 0,1-1 0,0 1 0,0-1 0,0 0 0,1 0 0,4 3 0,-7-5 0,0-1 0,0 1 0,0 0 0,0-1 0,0 1 0,0-1 0,0 1 0,0-1 0,1 0 0,-1 1 0,0-1 0,0 0 0,0 0 0,1 0 0,-1 0 0,0 0 0,0 0 0,1 0 0,-1 0 0,0-1 0,0 1 0,0 0 0,1-1 0,-1 1 0,0-1 0,0 0 0,0 1 0,1-2 0,0 0 0,0 0 0,0 0 0,0-1 0,0 1 0,-1-1 0,1 0 0,-1 1 0,0-1 0,0 0 0,0 0 0,1-4 0,1-9 0,0-1 0,-1 1 0,0-19 0,-2 34 0,0-1 0,0-9 0,0 0 0,0 0 0,1-1 0,1 1 0,0 1 0,0-1 0,1 0 0,7-16 0,-9 26 0,-1 1 0,0 0 0,0 0 0,0-1 0,0 1 0,0 0 0,1 0 0,-1-1 0,0 1 0,0 0 0,0 0 0,1 0 0,-1-1 0,0 1 0,0 0 0,1 0 0,-1 0 0,0 0 0,0 0 0,1 0 0,-1 0 0,0-1 0,1 1 0,-1 0 0,0 0 0,0 0 0,1 0 0,-1 0 0,0 0 0,1 0 0,-1 1 0,0-1 0,0 0 0,1 0 0,-1 0 0,0 0 0,1 0 0,-1 0 0,0 0 0,1 1 0,10 12 0,3 17 0,-7 6 0,-1 1 0,-2 0 0,-2 0 0,-1 0 0,-5 50 0,1 3 0,4-18 0,-3 72 0,2-141 0,0-1 0,0 1 0,0 0 0,-1-1 0,1 1 0,-1-1 0,1 1 0,-1-1 0,0 1 0,0-1 0,0 0 0,0 1 0,0-1 0,-1 0 0,1 0 0,-1 0 0,1 0 0,-1 0 0,0 0 0,0 0 0,0 0 0,0-1 0,0 1 0,0-1 0,0 0 0,0 1 0,-1-1 0,1 0 0,-1 0 0,1 0 0,-4 0 0,3-1 0,-1 0 0,1-1 0,-1 1 0,1-1 0,-1 0 0,1 0 0,0 0 0,0 0 0,-1 0 0,1-1 0,0 0 0,0 1 0,0-1 0,1 0 0,-1-1 0,0 1 0,1 0 0,-1-1 0,1 1 0,0-1 0,0 0 0,0 0 0,-2-3 0,0-1-40,0 0 0,1 0 0,-1 0 0,1 0-1,1-1 1,-1 0 0,1 1 0,1-1 0,-1 0 0,1 0 0,1 0-1,-1 0 1,1 0 0,1 0 0,0 0 0,0 0 0,0 1-1,1-1 1,0 0 0,1 1 0,-1-1 0,1 1 0,1-1 0,0 1-1,0 1 1,0-1 0,1 0 0,0 1 0,0 0 0,0 0-1,1 1 1,0-1 0,9-6 0,11-2-6786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42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24575,'6'0'0,"8"0"0,8 0 0,7 0 0,4 0 0,3 0 0,1 0 0,1 0 0,0 0 0,-1 0 0,1 0 0,-1 0 0,-7 0-8191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43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24575,'0'35'0,"-2"0"0,-2 1 0,-11 50 0,10-66 0,1-1 0,1 1 0,1 0 0,1 40 0,1-55 0,0-1 0,1 0 0,0 1 0,-1-1 0,1 1 0,0-1 0,1 0 0,-1 1 0,1-1 0,0 0 0,0 0 0,0 0 0,1-1 0,-1 1 0,1 0 0,0-1 0,0 0 0,0 1 0,1-1 0,-1-1 0,1 1 0,-1 0 0,1-1 0,0 0 0,0 0 0,0 0 0,0 0 0,6 1 0,-4-1 0,-1-1 0,1 1 0,0-1 0,0 0 0,-1-1 0,1 0 0,0 0 0,0 0 0,0 0 0,0-1 0,-1 0 0,1 0 0,0-1 0,-1 0 0,1 0 0,-1 0 0,1 0 0,-1-1 0,0 0 0,0 0 0,0 0 0,-1-1 0,1 0 0,-1 0 0,0 0 0,0 0 0,0-1 0,0 1 0,-1-1 0,0 0 0,0 0 0,0 0 0,-1-1 0,1 1 0,-1-1 0,-1 1 0,1-1 0,1-8 0,1-28 0,-1 0 0,-2 0 0,-5-43 0,2 22 0,1 106 0,-1-18 0,2 0 0,1 0 0,1 0 0,7 34 0,-8-53 0,0-1 0,1 1 0,0-1 0,0 1 0,0-1 0,1 1 0,-1-1 0,1 0 0,1 0 0,-1-1 0,1 1 0,0-1 0,0 1 0,0-1 0,0 0 0,1-1 0,-1 1 0,1-1 0,0 0 0,0 0 0,1 0 0,-1-1 0,0 0 0,1 0 0,7 2 0,-3-2 0,0 0 0,0-1 0,0 0 0,0-1 0,1 0 0,-1 0 0,0-1 0,0 0 0,0-1 0,0 0 0,13-5 0,-18 5 0,0-1 0,0 1 0,0-1 0,-1 0 0,1-1 0,-1 1 0,0-1 0,0 0 0,0 0 0,0 0 0,-1 0 0,0-1 0,0 1 0,0-1 0,0 0 0,-1 0 0,1 0 0,-1 0 0,-1 0 0,1-1 0,-1 1 0,1-8 0,30-123 0,-34 127 0,-5 18 0,-5 20 0,8-8 0,1 1 0,0-1 0,2 1 0,2 37 0,-1-54 0,0 0 0,0 0 0,1 0 0,0 0 0,0 0 0,0-1 0,1 1 0,-1 0 0,1-1 0,1 0 0,-1 1 0,0-1 0,1 0 0,0 0 0,0 0 0,0 0 0,0-1 0,1 1 0,-1-1 0,1 0 0,0 0 0,0 0 0,0-1 0,1 1 0,-1-1 0,0 0 0,6 2 0,-3-2 0,0-1 0,0 1 0,0-1 0,0-1 0,1 1 0,-1-1 0,0 0 0,0-1 0,0 0 0,1 0 0,-1 0 0,0-1 0,0 0 0,12-6 0,-15 6 0,1-1 0,-1 0 0,0 0 0,0-1 0,0 1 0,0-1 0,-1 0 0,1 0 0,-1 0 0,0 0 0,0 0 0,-1-1 0,1 1 0,-1-1 0,0 0 0,0 0 0,0 0 0,-1 0 0,0 0 0,0 0 0,0-6 0,5-70 0,-6 76 0,0 0 0,0 1 0,0-1 0,-1 0 0,1 1 0,-1-1 0,0 0 0,-1 1 0,1 0 0,-1-1 0,0 1 0,0 0 0,0 0 0,-5-6 0,7 10 0,0-1 0,-1 1 0,1 0 0,-1 0 0,1 0 0,0 0 0,-1 0 0,1 0 0,-1-1 0,1 1 0,-1 0 0,1 0 0,-1 0 0,1 1 0,0-1 0,-1 0 0,1 0 0,-1 0 0,1 0 0,-1 0 0,1 0 0,0 1 0,-1-1 0,1 0 0,-1 0 0,1 1 0,0-1 0,-1 0 0,1 0 0,0 1 0,0-1 0,-1 0 0,1 1 0,0-1 0,-1 0 0,1 1 0,0-1 0,0 1 0,0-1 0,0 0 0,-1 1 0,1-1 0,0 1 0,0-1 0,0 1 0,0-1 0,0 1 0,0-1 0,0 0 0,0 2 0,-6 23 0,2 6 0,0 59 0,4-82 0,0-1 0,0 1 0,1 0 0,1 0 0,-1 0 0,1-1 0,0 1 0,1 0 0,0-1 0,0 0 0,1 0 0,0 0 0,5 7 0,-8-12-4,0-1-1,0 1 1,1-1-1,-1 1 1,1-1-1,-1 0 1,1 0 0,0 0-1,-1 0 1,1 0-1,0 0 1,0 0-1,0 0 1,0 0-1,0-1 1,0 1-1,2-1 1,-2 0 14,-1 0 0,1 0 0,-1 0 0,0-1 0,1 1 0,-1-1 0,0 1 0,1-1 0,-1 1 0,0-1 0,0 0 0,0 1 0,1-1 0,-1 0 0,0 0 0,0 0 0,0 0 0,0 0 0,1-2 0,0 0-103,0-1 0,0 0 1,0 1-1,0-1 0,-1 0 0,1 0 0,-1-1 0,0 1 1,0 0-1,-1 0 0,1 0 0,-1-1 0,0 1 1,0 0-1,-1-5 0,-4-15-6733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43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0 148 24575,'0'-6'0,"0"-9"0,6-1 0,9 2 0,7 3 0,6-2 0,5 1 0,3 2 0,1-3 0,1 0 0,0 3 0,0 3 0,-1 2 0,-6 3-8191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50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8208 261 24575,'-47'-1'0,"-1"-2"0,-71-15 0,-177-19 0,212 26 0,0 5 0,-145 7 0,82 2 0,-724-4 0,835 3 0,-1 2 0,-40 9 0,37-6 0,-60 4 0,-617-9 0,346-5 0,-899 3 0,1233-2 0,0-1 0,-40-10 0,37 6 0,-60-4 0,48 7 0,-52-10 0,56 6 0,-73-3 0,71 10 0,0-2 0,-69-14 0,73 11 0,-1 1 0,-77 4 0,-21-3 0,57-12 0,65 10 0,-1 1 0,-24-1 0,-1 3 0,7 2 0,0-3 0,-56-12 0,42 7 0,0 3 0,0 2 0,0 2 0,-58 6 0,-6-1 0,72-2 0,0-2 0,0-2 0,-76-15 0,69 9 0,-1 2 0,0 3 0,0 2 0,-58 7 0,-6-3 0,88 1 0,1 0 0,-55 14 0,17-4 0,37-7 0,-1 2 0,1 1 0,1 1 0,0 1 0,0 2 0,1 1 0,1 2 0,1 1 0,-28 20 0,38-23 0,1 1 0,0 0 0,1 1 0,1 1 0,0 1 0,1 0 0,1 1 0,1 0 0,1 1 0,0 0 0,2 1 0,0 0 0,-11 41 0,11-29 0,-22 48 0,0 3 0,24-51 0,1 0 0,2 1 0,1-1 0,2 1 0,5 60 0,-1-7 0,-3-44 0,2 0 0,1-1 0,14 62 0,-1-37 0,-2 1 0,-4 0 0,3 114 0,-15 290 0,4-445 0,1 1 0,10 47 0,-6-46 0,-2 1 0,2 34 0,-7-36 0,-2 344 0,-15-260 0,9-73 0,-3 64 0,11-18 0,1-46 0,-1 0 0,-3-1 0,-8 51 0,2-40 0,3 1 0,3-1 0,1 51 0,-2 50 0,-13-61 0,11-66 0,2 0 0,-3 25 0,4 416 0,5-239 0,-3-149 0,-1-41 0,1 0 0,2-1 0,1 1 0,14 63 0,36 123 0,-22-88 0,48 252 0,-66-256 0,5 33 0,19 128 0,-30-249 0,1 77 0,-4-24 0,27 56 0,-28-135 0,0 0 0,1 0 0,0-1 0,1 1 0,1-1 0,9 19 0,-11-27 0,0 0 0,1 0 0,0 0 0,0-1 0,0 0 0,1 0 0,0 0 0,0 0 0,0-1 0,0 1 0,1-1 0,0-1 0,-1 1 0,1-1 0,1 0 0,8 3 0,20 5 0,1-1 0,0-1 0,1-3 0,-1 0 0,63-1 0,-56-3 0,79 15 0,-77-10 0,72 4 0,-78-11 0,28 0 0,1 3 0,86 14 0,-73-6 0,0-5 0,156-6 0,-92-3 0,1923 3 0,-2031-2 0,-1-1 0,42-10 0,-39 6 0,62-4 0,-51 10 0,-15 1 0,0-1 0,63-11 0,-51 4 0,0 2 0,53 0 0,-5 1 0,-6-11 0,-66 10 0,48-4 0,-24 7 0,-5 2 0,0-3 0,58-12 0,-65 10 0,1 1 0,-1 2 0,39 2 0,-36 0 0,0 0 0,54-11 0,-41 5 0,0 1 0,77 1 0,6 1 0,-20-14 0,-76 11 0,64-5 0,-61 11 0,0-1 0,72-16 0,-56 9 0,1 3 0,-1 2 0,108 7 0,-44 0 0,-87-4 0,1 0 0,-1-3 0,59-12 0,-65 11 0,0 1 0,41 0 0,-43 3 0,0-1 0,0-1 0,31-8 0,-9 2 0,0 2 0,0 1 0,1 3 0,-1 2 0,50 6 0,122-6 0,-70-30 0,-30 8 0,-28 4 0,57-14 0,-96 19 0,0-3 0,0-1 0,-2-3 0,-1-3 0,50-30 0,-86 46 0,0-1 0,-1-1 0,0 0 0,0 0 0,-1-2 0,-1 1 0,0-1 0,-1-1 0,0 0 0,0-1 0,-2 0 0,0 0 0,0 0 0,-1-1 0,8-28 0,24-100 0,-26 83 0,-5 29 0,-2 0 0,4-62 0,-9 55 0,1-1 0,2 2 0,10-46 0,-5 27 0,-2 0 0,-3 0 0,-2 0 0,-6-58 0,1-6 0,3-1839 0,-2 1937 0,0-1 0,-1 1 0,-8-28 0,4 24 0,-4-50 0,7-363 0,7 226 0,-2 121 0,-3-106 0,-15 111 0,11 64 0,2 0 0,-3-26 0,-11-85 0,10 88 0,-3-63 0,9 83 0,-2 0 0,-8-36 0,5 34 0,-4-49 0,5 17 0,-16-62 0,16 88 0,-10-32 0,-3 2 0,-46-109 0,29 98 0,-85-129 0,92 153 0,24 40 0,-1 0 0,0 0 0,0 1 0,-1 0 0,-1 0 0,1 1 0,-2 0 0,1 0 0,-1 1 0,-14-10 0,-70-33-1365,74 38-5461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53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584 0 24575,'-2'6'0,"0"-1"0,0 0 0,0 0 0,-1 0 0,1 0 0,-1 0 0,-1-1 0,1 1 0,-1-1 0,1 0 0,-8 6 0,-9 13 0,-27 44 0,15-25 0,3 2 0,-43 82 0,46-65 0,3 0 0,2 2 0,3 0 0,-18 125 0,22-96 0,5-38 0,-4 90 0,12-115 0,-2-1 0,-12 50 0,-1 7 0,-21 166 0,2-31 0,19-130 0,8-48 0,-6 79 0,14-85 0,-1 29 0,-18 124 0,9-108 0,3 1 0,7 154 0,3-91 0,-3 871 0,2-979 0,1-1 0,10 42 0,-5-39 0,2 61 0,14 126 0,-10-126 0,2-19 0,-10-56 0,-1-1 0,2 29 0,19 142 0,-16-137 0,25 90 0,-13-54 0,55 151 0,-57-191 0,1 0 0,4-1 0,57 93 0,-45-89 0,-24-34 0,2-1 0,30 35 0,10 14 0,-44-54 0,0-1 0,2-1 0,0 0 0,16 15 0,11 4 0,241 221 0,-246-218 0,-19-19 0,0-1 0,1 0 0,26 18 0,-42-34 0,-1-1 0,1 1 0,-1-1 0,0 1 0,1-1 0,0 1 0,-1-1 0,1 1 0,-1-1 0,1 0 0,-1 1 0,1-1 0,0 0 0,-1 0 0,1 1 0,0-1 0,-1 0 0,1 0 0,0 0 0,0 0 0,-1 0 0,1 0 0,0 0 0,-1 0 0,1 0 0,0 0 0,-1 0 0,1 0 0,1-1 0,-7-19 0,-29-37 0,30 52 0,-51-65 0,44 57 0,0 1 0,1-1 0,0-1 0,1 0 0,0 0 0,1-1 0,-7-20 0,1-7 0,-2 0 0,-24-43 0,84 160 0,2-3 0,4-1 0,3-3 0,93 93 0,-145-160 0,0-1 0,-1 0 0,1 1 0,0 0 0,-1-1 0,1 1 0,-1-1 0,1 1 0,-1 0 0,1-1 0,-1 1 0,1 0 0,-1-1 0,0 1 0,1 0 0,-1 0 0,0-1 0,0 1 0,1 0 0,-1 0 0,0 0 0,0 0 0,0-1 0,0 1 0,0 0 0,0 1 0,-1-2 0,0 1 0,1 0 0,-1-1 0,0 1 0,0-1 0,1 1 0,-1-1 0,0 1 0,0-1 0,0 1 0,0-1 0,0 0 0,1 0 0,-1 1 0,0-1 0,0 0 0,0 0 0,-1 0 0,-48-3 0,-57-22 0,54 11 0,-1 2 0,0 3 0,-86-4 0,10 15 0,124-1-1,14 2-27,2 0-1308,6 5-5490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54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24575,'0'6'0,"7"2"0,1 6 0,0 7 0,-2 6 0,-1 4 0,-2 3 0,-2 3 0,0 0 0,-1 1 0,0-1 0,-1 0 0,1 0 0,0 0 0,-1 0 0,-5-7 0,-2-14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55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1 113 24575,'0'-6'0,"6"-2"0,8-6 0,8-1 0,6-3 0,5 0 0,3 5 0,1 3 0,1 4 0,0 3 0,0 2 0,-1 1 0,-6 0-8191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55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 24575,'29'0'0,"-8"1"0,0-1 0,36-5 0,-53 5 0,0-1 0,1 0 0,-1 0 0,0 0 0,0 0 0,0-1 0,0 0 0,0 0 0,0 0 0,-1 0 0,1 0 0,-1-1 0,0 0 0,1 0 0,-1 0 0,0 0 0,0 0 0,-1 0 0,3-5 0,-4 7 0,0 0 0,-1 0 0,1 0 0,0-1 0,-1 1 0,1 0 0,-1 0 0,0-1 0,1 1 0,-1 0 0,0-1 0,0 1 0,0 0 0,0-1 0,0 1 0,0 0 0,0-1 0,0 1 0,-1 0 0,1-1 0,-1 1 0,1 0 0,0 0 0,-1-1 0,-1 0 0,1 0 0,-1 0 0,1 1 0,-1 0 0,0-1 0,0 1 0,0 0 0,0 0 0,0 0 0,0 0 0,0 0 0,0 0 0,0 1 0,-4-2 0,-1 1 0,0 0 0,0 0 0,0 1 0,0 0 0,0 0 0,0 1 0,1 0 0,-1 0 0,-7 2 0,10-1 0,0 0 0,0 1 0,0-1 0,0 1 0,0 0 0,1 0 0,-1 0 0,1 0 0,0 1 0,0-1 0,0 1 0,1 0 0,-1 0 0,1 0 0,0 0 0,0 0 0,0 1 0,1-1 0,-1 1 0,1-1 0,0 1 0,0 6 0,-2 12 0,1 1 0,2 0 0,2 28 0,-1-23 0,-1-23 0,0-1 0,1 1 0,-1 0 0,1 0 0,0-1 0,1 1 0,-1-1 0,1 1 0,0-1 0,0 1 0,1-1 0,-1 0 0,7 8 0,-6-10 0,1 0 0,0 0 0,0 0 0,0 0 0,0-1 0,0 1 0,1-1 0,-1 0 0,1 0 0,-1-1 0,1 0 0,0 1 0,0-2 0,-1 1 0,1 0 0,8-1 0,-5 0-97,0 1-1,0-2 1,0 1-1,0-1 1,0 0-1,0-1 1,-1 0-1,1 0 1,-1-1-1,1 0 1,-1 0-1,0 0 0,12-9 1,-1-4-6729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55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24575,'6'0'0,"9"-6"0,1-2-8191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55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 24575,'-2'0'0,"0"0"0,-1 1 0,1-1 0,0 1 0,0 0 0,0 0 0,0 0 0,0 0 0,0 0 0,0 0 0,0 0 0,0 1 0,1-1 0,-1 1 0,1-1 0,-4 4 0,-22 34 0,20-28 0,1 0 0,0-1 0,1 1 0,0 1 0,1-1 0,0 1 0,1-1 0,0 1 0,-2 22 0,3-7 0,1-1 0,5 53 0,-3-76 0,-1 1 0,1-1 0,-1 1 0,1-1 0,0 1 0,0-1 0,0 0 0,1 1 0,-1-1 0,1 0 0,0 0 0,0 0 0,0 0 0,0 0 0,1 0 0,-1-1 0,1 1 0,-1-1 0,1 0 0,4 3 0,-2-3 0,-1 0 0,1 0 0,-1 0 0,1-1 0,0 0 0,0 0 0,0 0 0,-1-1 0,1 1 0,0-1 0,0 0 0,0-1 0,7 0 0,-4-1 0,-1 1 0,1-1 0,-1 0 0,1-1 0,-1 1 0,0-2 0,0 1 0,-1-1 0,1 0 0,-1 0 0,1-1 0,-2 1 0,1-1 0,0-1 0,-1 1 0,0-1 0,0 0 0,0 0 0,3-9 0,23-79-1365,-23 64-5461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5:57:02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3 410 24575,'2'-6'0,"0"0"0,1 1 0,0 0 0,0-1 0,0 1 0,0 0 0,1 0 0,0 1 0,0-1 0,0 1 0,0 0 0,6-4 0,3-4 0,-5 2 0,1-1 0,-1-1 0,-1 1 0,0-1 0,-1 0 0,0-1 0,-1 1 0,0-1 0,3-14 0,-3 8 0,-1 0 0,-1 0 0,-1-1 0,0 1 0,-3-35 0,2 52 0,-1 0 0,0 0 0,0 0 0,-1 0 0,1 0 0,0 0 0,-1 0 0,1 0 0,-1 1 0,1-1 0,-1 0 0,0 0 0,0 0 0,0 1 0,0-1 0,0 0 0,0 1 0,-1-1 0,1 1 0,-1-1 0,1 1 0,-1 0 0,1 0 0,-1 0 0,1-1 0,-1 1 0,-3-1 0,3 2 0,-1 0 0,1 1 0,0-1 0,-1 0 0,1 1 0,-1-1 0,1 1 0,0 0 0,0 0 0,-1 0 0,1 0 0,0 0 0,0 0 0,0 1 0,0-1 0,0 1 0,1-1 0,-1 1 0,0 0 0,1-1 0,-1 1 0,1 0 0,-2 3 0,-6 7 0,1 1 0,0 0 0,1 0 0,1 1 0,0 0 0,1 0 0,1 0 0,0 0 0,-4 26 0,4 4 0,3 87 0,2-85 0,0-30 0,0 1 0,1-1 0,1 0 0,9 30 0,-11-41 0,1-1 0,0 0 0,0 1 0,0-1 0,0 0 0,1 0 0,0 0 0,0-1 0,5 7 0,-6-9 0,0 0 0,-1 0 0,1 1 0,0-1 0,0 0 0,0-1 0,0 1 0,0 0 0,0-1 0,0 1 0,0-1 0,0 1 0,0-1 0,0 0 0,0 0 0,0 0 0,0 0 0,0 0 0,0 0 0,0-1 0,0 1 0,3-2 0,-1 0 0,0 0 0,-1-1 0,1 1 0,-1-1 0,1 0 0,-1 0 0,0 0 0,0 0 0,-1-1 0,1 1 0,-1-1 0,0 0 0,0 0 0,0 1 0,0-1 0,0 0 0,-1-1 0,0 1 0,0 0 0,0 0 0,0-1 0,-1-7 0,3-9 0,-2 0 0,-1 0 0,-3-28 0,3 46 0,-1-1 0,1 1 0,-1-1 0,0 1 0,0 0 0,-1 0 0,1-1 0,-1 1 0,1 0 0,-1 0 0,0 0 0,0 0 0,-1 1 0,1-1 0,0 1 0,-1-1 0,1 1 0,-6-4 0,6 5 0,1 1 0,-1-1 0,0 0 0,1 1 0,-1-1 0,1 1 0,-1 0 0,0 0 0,1 0 0,-1-1 0,0 1 0,1 1 0,-1-1 0,0 0 0,1 0 0,-1 1 0,1-1 0,-1 1 0,1-1 0,-1 1 0,0-1 0,1 1 0,0 0 0,-1 0 0,1 0 0,0 0 0,-1 0 0,1 0 0,0 0 0,0 1 0,0-1 0,0 0 0,0 1 0,0-1 0,0 0 0,0 1 0,1-1 0,-1 1 0,0-1 0,0 3 0,0-1 4,0 0 1,0 0-1,0 0 0,1 0 0,-1 0 0,1 0 0,-1 0 1,1 0-1,0 0 0,0 0 0,1 0 0,-1 0 0,1 0 0,-1 0 1,1 0-1,0 0 0,0 0 0,0-1 0,3 6 0,2 3-169,1-1 0,0 0 0,14 14-1,-10-11-621,4 5-6039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56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24575,'2'128'0,"-5"144"0,2-268 9,1-1 1,-1 1-1,0 0 0,0 0 0,-1 0 1,1-1-1,-1 1 0,0-1 0,0 1 0,0-1 1,0 0-1,-4 4 0,6-6-18,-1-1 1,1 1-1,-1-1 0,0 1 0,1-1 1,-1 1-1,0-1 0,1 1 0,-1-1 1,0 1-1,0-1 0,0 0 0,1 0 1,-1 1-1,0-1 0,0 0 0,0 0 1,0 0-1,1 0 0,-1 0 0,0 0 1,-1 0-1,0-1-62,1 0-1,0 1 1,-1-1 0,1 0-1,0 0 1,0 0 0,0 0-1,0 0 1,0 0 0,0-1-1,0 1 1,0 0 0,0 0-1,0-1 1,1 1 0,-1-1-1,0-1 1,-7-19-6755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56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1 110 24575,'36'-2'0,"0"-2"0,60-13 0,-50 7 0,-25 5 0,0-1 0,37-17 0,-19 7 0,-37 15 0,-1 1 0,0-1 0,1 1 0,-1 0 0,0-1 0,1 1 0,-1 0 0,0 0 0,1 0 0,-1 0 0,1 0 0,-1 0 0,0 0 0,1 1 0,-1-1 0,0 0 0,1 1 0,-1-1 0,0 1 0,1-1 0,-1 1 0,0 0 0,0 0 0,0-1 0,0 1 0,1 0 0,-1 0 0,-1 0 0,1 0 0,0 0 0,0 0 0,0 0 0,0 1 0,-1-1 0,1 0 0,0 0 0,-1 1 0,0-1 0,1 0 0,-1 1 0,0-1 0,1 0 0,-1 3 0,2 9 0,0-1 0,-1 1 0,-1 23 0,-1-25 0,1 25 0,-1-7 0,1 0 0,5 39 0,-4-60 0,1 0 0,0-1 0,0 1 0,0-1 0,1 1 0,0-1 0,0 0 0,1 0 0,0 0 0,0-1 0,1 1 0,0-1 0,9 9 0,-13-13 0,1 0 0,0-1 0,-1 1 0,1-1 0,0 1 0,0-1 0,0 1 0,0-1 0,0 0 0,0 0 0,1 0 0,-1 0 0,0-1 0,1 1 0,-1 0 0,0-1 0,1 0 0,-1 0 0,0 1 0,1-1 0,-1-1 0,1 1 0,-1 0 0,0-1 0,1 1 0,-1-1 0,0 1 0,1-1 0,-1 0 0,0 0 0,0 0 0,0 0 0,0-1 0,0 1 0,3-4 0,0 1 0,-1-1 0,-1 1 0,1-1 0,-1 0 0,0-1 0,0 1 0,0-1 0,-1 1 0,0-1 0,0 0 0,0 0 0,-1 1 0,2-9 0,0-13 0,-1-1 0,-2 1 0,-4-53 0,3 71 0,-1-1 0,0 0 0,0 1 0,0-1 0,-2 1 0,1-1 0,-1 1 0,0 1 0,-1-1 0,0 0 0,0 1 0,-1 0 0,0 0 0,-10-9 0,13 14 5,-1 0-1,1 1 0,0-1 0,-1 1 1,0 0-1,0 0 0,1 0 0,-1 0 1,0 1-1,0-1 0,-1 1 1,1 0-1,0 1 0,0-1 0,-1 1 1,1-1-1,0 1 0,0 1 1,-1-1-1,1 1 0,0-1 0,0 1 1,-1 0-1,1 1 0,0-1 0,0 1 1,-4 2-1,2-1-87,1 1 1,0 0-1,0 0 1,0 0-1,0 0 1,1 1-1,0 0 1,0 0-1,0 0 1,0 1-1,1-1 1,0 1-1,0 0 1,1 0-1,-1 0 1,1 0-1,-1 9 1,-2 12-6744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57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115 518 24575,'2'-6'0,"1"0"0,-1 1 0,1 0 0,0-1 0,0 1 0,1 0 0,-1 0 0,1 1 0,0-1 0,0 1 0,1 0 0,5-4 0,2-4 0,2-2 0,-1 0 0,0-1 0,-1-1 0,0 0 0,-1-1 0,-1 0 0,-1 0 0,14-38 0,-11 21 0,14-52 0,-25 79 0,0 0 0,0 1 0,0-1 0,-1 0 0,0 1 0,-1-1 0,1 0 0,-1 1 0,-1-1 0,-2-11 0,1 15 0,1-1 0,-1 0 0,1 1 0,-1-1 0,0 1 0,-1 0 0,1 0 0,0 0 0,-1 0 0,0 1 0,1-1 0,-1 1 0,0 0 0,0 0 0,0 1 0,-1-1 0,1 1 0,0 0 0,-1 0 0,1 0 0,-1 1 0,1-1 0,0 1 0,-1 0 0,-4 1 0,1-1 0,0 0 0,0 0 0,0 1 0,0 0 0,0 1 0,0 0 0,0 0 0,1 1 0,-1 0 0,1 0 0,0 0 0,0 1 0,-9 6 0,8-1 0,0 0 0,0 1 0,1 0 0,0 0 0,1 0 0,1 1 0,-1 0 0,-5 18 0,2 0 0,1-1 0,-7 42 0,9-12 0,2 0 0,2 0 0,10 87 0,-7-137 0,0 0 0,1 0 0,0 0 0,0 0 0,1-1 0,0 1 0,1-1 0,-1 0 0,1 0 0,1 0 0,-1 0 0,1-1 0,10 11 0,-11-14 0,-1 1 0,1-1 0,0 0 0,0 0 0,0-1 0,1 1 0,-1-1 0,0 0 0,1 0 0,-1-1 0,1 1 0,0-1 0,0 0 0,0 0 0,-1 0 0,1-1 0,0 0 0,0 0 0,0 0 0,0-1 0,0 1 0,-1-1 0,9-2 0,-10 1 0,1-1 0,0 1 0,0-1 0,-1 0 0,0 0 0,1 0 0,-1 0 0,0 0 0,-1-1 0,1 1 0,0-1 0,-1 0 0,0 0 0,0 0 0,0 0 0,-1 0 0,1 0 0,-1-1 0,0 1 0,0 0 0,0-1 0,-1 1 0,0-6 0,2 0 0,-1-1 0,-1 0 0,0 1 0,-1-1 0,0 1 0,0-1 0,-1 0 0,-6-17 0,5 22 11,0 1 0,0-1 0,-1 0 0,0 1 0,0 0 0,0 0-1,-1 0 1,0 0 0,0 1 0,-5-5 0,8 8-61,0-1 1,0 1-1,0-1 1,0 1-1,0 0 1,0 0-1,-1 0 1,1 0-1,0 0 1,-1 1-1,1-1 1,0 1-1,-1-1 1,1 1-1,-1 0 1,1 0-1,-1 0 1,1 0-1,0 1 1,-1-1-1,1 0 1,0 1-1,-1 0 1,1 0-1,0-1 1,-1 1-1,1 1 1,0-1-1,-2 2 1,-10 11-6777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58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24575,'-1'67'0,"3"79"0,-2-142 0,0-1 0,1 0 0,-1 1 0,1-1 0,0 0 0,0 1 0,0-1 0,0 0 0,0 0 0,1 0 0,0 0 0,-1 0 0,1-1 0,0 1 0,0 0 0,0-1 0,1 1 0,-1-1 0,1 0 0,-1 0 0,1 0 0,0 0 0,0 0 0,0-1 0,0 1 0,0-1 0,0 0 0,0 0 0,0 0 0,0 0 0,1 0 0,-1-1 0,0 0 0,1 1 0,4-1 0,-4-1 0,0 1 0,1-1 0,-1 0 0,0 0 0,1 0 0,-1 0 0,0-1 0,0 0 0,0 1 0,0-2 0,0 1 0,-1 0 0,1-1 0,-1 0 0,1 1 0,-1-2 0,0 1 0,0 0 0,0 0 0,-1-1 0,1 0 0,-1 1 0,0-1 0,0 0 0,0 0 0,2-7 0,0-11 0,0 0 0,-2 0 0,-1 0 0,0-1 0,-4-31 0,0 107 0,1-27 0,0-1 0,2 1 0,5 44 0,-5-65 0,1 0 0,-1 0 0,1-1 0,1 1 0,-1 0 0,1-1 0,0 1 0,0-1 0,0 1 0,0-1 0,1 0 0,0 0 0,0 0 0,0 0 0,0 0 0,1-1 0,-1 1 0,1-1 0,0 0 0,0 0 0,0-1 0,0 1 0,1-1 0,-1 0 0,1 0 0,4 1 0,-5-2 0,0 0 0,0 0 0,-1-1 0,1 0 0,0 0 0,0 0 0,0 0 0,0-1 0,-1 1 0,1-1 0,0 0 0,0 0 0,-1 0 0,1-1 0,-1 1 0,1-1 0,-1 0 0,1 0 0,-1 0 0,0 0 0,0-1 0,0 0 0,0 1 0,-1-1 0,1 0 0,2-4 0,1-2 0,0 0 0,-1 0 0,0 0 0,-1-1 0,0 0 0,0 0 0,-1 0 0,2-13 0,1-5 0,24-149 0,-30 376 0,1-195 0,-1 0 0,1 0 0,0 0 0,0-1 0,1 1 0,-1 0 0,1 0 0,0-1 0,0 1 0,0-1 0,0 1 0,0-1 0,1 0 0,0 0 0,-1 0 0,1 0 0,0-1 0,0 1 0,1-1 0,-1 0 0,1 0 0,-1 0 0,1 0 0,-1 0 0,1-1 0,0 0 0,0 0 0,0 0 0,0 0 0,0 0 0,0-1 0,0 0 0,0 0 0,0 0 0,0 0 0,0-1 0,0 1 0,0-1 0,0 0 0,-1 0 0,1-1 0,0 1 0,0-1 0,-1 1 0,1-1 0,-1-1 0,1 1 0,-1 0 0,0-1 0,0 1 0,0-1 0,0 0 0,-1 0 0,1 0 0,2-5 0,3-9 0,0 0 0,-2-1 0,0 0 0,0 0 0,-2 0 0,4-37 0,-12 125 0,8 93 0,1-131-1365,3-7-5461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58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0 148 24575,'0'-6'0,"0"-9"0,0-7 0,6 0 0,9 4 0,1-2 0,4 3 0,5 5 0,5 3 0,2 5 0,3 2 0,2 1 0,-7 1-8191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1:59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2 190 24575,'-1'-29'0,"1"16"0,-1 0 0,2 1 0,-1-1 0,2 0 0,3-17 0,-4 27 0,0 0 0,1-1 0,-1 1 0,1 0 0,0 0 0,0 0 0,0 0 0,0 0 0,0 0 0,0 1 0,1-1 0,0 1 0,-1 0 0,1-1 0,0 1 0,0 0 0,0 1 0,0-1 0,0 0 0,1 1 0,-1 0 0,1 0 0,6-2 0,4 0 0,0 1 0,0 0 0,0 1 0,0 1 0,0 0 0,1 1 0,14 2 0,-28-3 0,0 1 0,0-1 0,0 0 0,0 1 0,0-1 0,-1 0 0,1 1 0,0-1 0,0 1 0,-1-1 0,1 1 0,0 0 0,0-1 0,-1 1 0,1 0 0,-1-1 0,1 1 0,-1 0 0,1 0 0,-1-1 0,1 1 0,-1 0 0,0 0 0,1 0 0,-1 0 0,0 0 0,0 0 0,0 0 0,0-1 0,0 1 0,0 0 0,0 0 0,0 0 0,0 0 0,0 0 0,0 0 0,0 0 0,-1 0 0,1 0 0,0-1 0,-1 1 0,1 0 0,-1 0 0,0 1 0,-27 46 0,19-33 0,1-2 0,-2 4 0,0 1 0,2-1 0,0 1 0,1 1 0,-6 21 0,12-37 0,1 0 0,-1 0 0,0 0 0,1 0 0,0 0 0,0 0 0,0 0 0,0 0 0,1 0 0,-1 0 0,1 0 0,-1 1 0,1-1 0,0-1 0,0 1 0,1 0 0,-1 0 0,1 0 0,-1-1 0,1 1 0,0-1 0,0 1 0,0-1 0,0 0 0,0 1 0,1-1 0,-1 0 0,0-1 0,1 1 0,0 0 0,-1-1 0,1 1 0,0-1 0,0 0 0,0 0 0,0 0 0,0 0 0,0-1 0,0 1 0,4-1 0,0 1-105,1 0 0,-1-1 0,1 1 0,0-2 0,-1 1 0,1-1 0,-1 0 0,0-1 0,1 0 0,-1 0 0,0 0 0,10-6 0,16-9-6721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2:00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95 24575,'0'12'0,"-1"-9"0,0 1 0,1-1 0,0 1 0,0-1 0,0 1 0,0-1 0,1 0 0,-1 1 0,1-1 0,0 0 0,0 1 0,0-1 0,0 0 0,1 0 0,-1 0 0,1 0 0,3 4 0,-5-6 0,1-1 0,-1 0 0,1 0 0,-1 0 0,1 0 0,-1 0 0,1 0 0,-1 0 0,0 0 0,1-1 0,-1 1 0,1 0 0,-1 0 0,1 0 0,-1 0 0,1-1 0,-1 1 0,0 0 0,1 0 0,-1-1 0,0 1 0,1 0 0,-1 0 0,0-1 0,1 1 0,-1-1 0,0 1 0,1 0 0,-1-1 0,0 1 0,0-1 0,0 1 0,1 0 0,-1-1 0,0 1 0,0-1 0,0 1 0,0-1 0,0 1 0,0-1 0,0 1 0,0-1 0,0 1 0,0-1 0,4-22 0,-4 20 0,0 1 0,0 0 0,0-1 0,0 1 0,0 0 0,0-1 0,-1 1 0,1 0 0,-1-1 0,0 1 0,0 0 0,0 0 0,0 0 0,0 0 0,0 0 0,0 0 0,-1 0 0,-2-3 0,2 4 0,1 0 0,-1 0 0,0 0 0,1 0 0,-1 0 0,0 1 0,0-1 0,1 1 0,-1-1 0,0 1 0,0 0 0,0 0 0,0 0 0,0 0 0,1 0 0,-1 0 0,0 0 0,-3 1 0,0 0 0,0 1 0,1 0 0,-1 0 0,1 0 0,-1 0 0,1 0 0,0 1 0,0 0 0,0 0 0,0 0 0,1 0 0,-1 1 0,1-1 0,0 1 0,0 0 0,0 0 0,-3 6 0,1 3 0,1-1 0,0 1 0,1 0 0,1 0 0,0 0 0,0 1 0,1-1 0,1 0 0,0 1 0,1-1 0,1 0 0,0 0 0,5 18 0,-7-28 0,1-1 0,0 0 0,0 1 0,1-1 0,-1 0 0,0 0 0,1 1 0,-1-1 0,1 0 0,0-1 0,0 1 0,-1 0 0,1 0 0,0-1 0,1 1 0,-1-1 0,0 0 0,0 1 0,1-1 0,-1 0 0,0 0 0,1-1 0,-1 1 0,1 0 0,-1-1 0,1 0 0,0 1 0,-1-1 0,1 0 0,-1 0 0,1-1 0,0 1 0,-1 0 0,1-1 0,-1 0 0,1 1 0,-1-1 0,0 0 0,1 0 0,-1-1 0,0 1 0,0 0 0,4-4 0,0 1 0,1 0 0,-1-1 0,0 0 0,0 0 0,-1 0 0,1-1 0,-1 0 0,0 0 0,-1 0 0,0-1 0,0 0 0,0 0 0,4-12 0,33-152 0,-53 244 0,8-61 0,1 0 0,0 0 0,1 1 0,0-1 0,1 1 0,0-1 0,1 1 0,3 22 0,-2-31 0,0 0 0,0 0 0,0-1 0,0 1 0,1-1 0,0 1 0,-1-1 0,1 1 0,0-1 0,1 0 0,-1 0 0,1 0 0,-1 0 0,1 0 0,0-1 0,0 1 0,0-1 0,0 0 0,0 0 0,1 0 0,-1 0 0,1-1 0,-1 1 0,1-1 0,0 0 0,-1 0 0,1 0 0,0 0 0,0-1 0,0 1 0,-1-1 0,6-1 0,-3 1 0,1 0 0,-1-1 0,0 1 0,0-2 0,1 1 0,-1-1 0,0 0 0,0 0 0,-1 0 0,1-1 0,0 0 0,-1 0 0,0 0 0,1-1 0,-1 0 0,-1 0 0,1 0 0,-1-1 0,1 1 0,-1-1 0,0 0 0,-1-1 0,0 1 0,5-9 0,4-12 0,-1-1 0,-1 0 0,-1-1 0,5-31 0,-3 17 0,8-51 0,-16 213 0,-3-96 40,2 1 0,9 46 0,-9-58-226,1-1 1,1 0-1,0 0 0,1 0 1,0-1-1,1 1 1,10 15-1,-9-19-6640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7:02:00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24575,'-6'0'0,"4"0"0,9 0 0,9 0 0,8 0 0,6 0 0,5 0 0,1 0 0,2 0 0,1 0 0,-2 0 0,1 0 0,-1 0 0,0 0 0,-7 0-8191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01:47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38:33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 24575,'0'-6'0,"5"0"0,1-6 0,0-5 0,-1-4 0,-1 5 0,-2 12 0,-1 10 0,0 5-8191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5:57:02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24575,'0'6'0,"0"8"0,0 9 0,0 5 0,0-1-8191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38:33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1 381 24575,'1'-4'0,"1"-1"0,0 1 0,0 0 0,1 0 0,-1 0 0,1 0 0,0 0 0,0 0 0,0 0 0,1 1 0,-1 0 0,6-4 0,0-3 0,33-32 0,-1 1 0,56-73 0,-20 2 0,-77 112 0,0 0 0,0-1 0,1 1 0,-1 0 0,0-1 0,0 1 0,0-1 0,0 1 0,0 0 0,1-1 0,-1 1 0,0 0 0,0 0 0,1-1 0,-1 1 0,0 0 0,1-1 0,-1 1 0,0 0 0,1 0 0,-1 0 0,0-1 0,1 1 0,-1 0 0,0 0 0,1 0 0,-1 0 0,1 0 0,-1 0 0,0 0 0,1 0 0,-1 0 0,0 0 0,1 0 0,-1 0 0,1 0 0,-1 0 0,0 0 0,1 0 0,-1 0 0,1 0 0,5 19 0,-4 36 0,-2-51 0,-3 477-1365,3-456-5461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38:44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85 24575,'-3'-27'0,"2"24"0,0-1 0,1 0 0,-1 1 0,1-1 0,0 0 0,0 0 0,1 0 0,0-6 0,0 9 0,0 0 0,-1 0 0,1-1 0,0 1 0,0 0 0,0 0 0,0 0 0,0 0 0,0 0 0,0 1 0,0-1 0,0 0 0,1 0 0,-1 1 0,0-1 0,1 1 0,-1-1 0,0 1 0,1 0 0,-1-1 0,0 1 0,1 0 0,-1 0 0,0 0 0,1 0 0,-1 0 0,1 0 0,-1 0 0,2 1 0,3 0 0,0-1 0,0 2 0,0-1 0,-1 1 0,1-1 0,-1 2 0,1-1 0,-1 1 0,0-1 0,0 1 0,0 1 0,0-1 0,-1 1 0,1 0 0,-1 0 0,0 0 0,0 0 0,0 1 0,-1 0 0,0 0 0,0 0 0,0 0 0,0 0 0,-1 0 0,0 1 0,0 0 0,0-1 0,-1 1 0,0 0 0,0-1 0,0 1 0,-1 0 0,0 0 0,0 0 0,0 0 0,-1 0 0,0-1 0,0 1 0,0 0 0,-4 9 0,2-11 0,0 1 0,-1-1 0,1 0 0,-1 0 0,0 0 0,0-1 0,-7 5 0,8-6 0,6-3 0,0-1 0,0 1 0,1 0 0,-1-1 0,1 1 0,-1 1 0,1-1 0,-1 0 0,1 1 0,-1-1 0,1 1 0,0 0 0,-1 1 0,1-1 0,-1 0 0,1 1 0,-1 0 0,1 0 0,-1 0 0,1 0 0,-1 1 0,0-1 0,0 1 0,0 0 0,0 0 0,0 0 0,0 0 0,0 1 0,0-1 0,2 4 0,2 2 0,0 0 0,0 0 0,-1 1 0,0-1 0,-1 1 0,0 1 0,0-1 0,5 19 0,-8-20 0,0-1 0,-1 1 0,0 0 0,0 0 0,-1 0 0,0 0 0,0 0 0,-1 0 0,0 0 0,-1 0 0,1 0 0,-2 0 0,1-1 0,-1 1 0,0-1 0,0 0 0,-6 8 0,7-10 0,-1-1 0,0 0 0,0 0 0,-1-1 0,1 1 0,-1-1 0,1 1 0,-1-1 0,0 0 0,0-1 0,-1 1 0,1-1 0,0 0 0,-1 0 0,0 0 0,1 0 0,-1-1 0,0 0 0,0 0 0,0 0 0,0 0 0,0-1 0,0 0 0,0 0 0,0 0 0,0-1 0,1 0 0,-9-2 0,2-2 0,0 0 0,1-1 0,0 0 0,0 0 0,1-1 0,-1-1 0,2 1 0,-1-2 0,1 1 0,-12-17 0,-5-2 0,22 22-114,0 1 1,0-1-1,1 1 0,0-1 0,-1 0 1,1 0-1,1 0 0,-1 0 0,1 0 1,0 0-1,-1-9 0,2 5-6712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38:45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1 192 24575,'6'0'0,"0"1"0,0 0 0,0 1 0,0-1 0,11 6 0,-12-5 0,0 0 0,1 0 0,-1-1 0,1 1 0,0-1 0,9 1 0,-13-3 0,0 1 0,0 0 0,0-1 0,0 1 0,0-1 0,0 1 0,0-1 0,0 0 0,0 0 0,0 0 0,0 0 0,-1 0 0,1-1 0,0 1 0,-1 0 0,1-1 0,-1 1 0,1-1 0,-1 0 0,0 1 0,1-1 0,0-3 0,2-2 0,-1 0 0,-1 0 0,1 0 0,-1 0 0,-1 0 0,1-1 0,-1 1 0,0 0 0,-1-1 0,0-13 0,-1 16 0,1-1 0,0 0 0,-1 1 0,0-1 0,-1 0 0,1 1 0,-1-1 0,0 1 0,-1 0 0,1 0 0,-1 0 0,0 0 0,0 0 0,-6-6 0,9 10 0,-1 1 0,1-1 0,0 1 0,0-1 0,-1 1 0,1-1 0,-1 1 0,1-1 0,0 1 0,-1 0 0,1-1 0,-1 1 0,1 0 0,-1-1 0,1 1 0,-1 0 0,1-1 0,-1 1 0,1 0 0,-1 0 0,0 0 0,1 0 0,-1 0 0,1 0 0,-1 0 0,0 0 0,1 0 0,-1 0 0,1 0 0,-1 0 0,1 0 0,-1 0 0,0 0 0,1 0 0,-1 1 0,1-1 0,-1 0 0,1 0 0,-1 1 0,1-1 0,-1 0 0,1 1 0,0-1 0,-1 1 0,1-1 0,-1 0 0,1 1 0,0-1 0,-1 1 0,1-1 0,0 1 0,0-1 0,-1 1 0,1 0 0,0-1 0,0 1 0,0-1 0,0 1 0,-1-1 0,1 1 0,0 0 0,0-1 0,0 1 0,0-1 0,1 1 0,-1 0 0,-1 4 0,1-1 0,0 0 0,0 0 0,0 0 0,1 0 0,0 1 0,-1-1 0,3 4 0,2 2 0,1 0 0,0-1 0,0 0 0,1 0 0,0-1 0,1 1 0,0-2 0,0 1 0,18 12 0,-22-17 0,1 0 0,0 0 0,1 0 0,-1 0 0,0-1 0,1 0 0,-1 0 0,1 0 0,0-1 0,-1 0 0,1 0 0,0 0 0,0-1 0,0 0 0,0 0 0,0-1 0,0 1 0,-1-1 0,1 0 0,8-3 0,-12 2 0,1 1 0,-1-1 0,0 0 0,0 0 0,0 0 0,0 0 0,0 0 0,-1 0 0,1 0 0,0-1 0,-1 1 0,0-1 0,0 1 0,0-1 0,0 1 0,0-1 0,0 1 0,0-1 0,-1 0 0,0 0 0,1 1 0,-1-1 0,0 0 0,0 0 0,0 1 0,-1-1 0,0-3 0,1 1 0,-1 1 0,1 0 0,-1 0 0,0-1 0,0 1 0,-1 0 0,1 0 0,-1 0 0,0 0 0,0 1 0,0-1 0,-1 0 0,1 1 0,-1 0 0,0-1 0,0 1 0,-3-3 0,5 6 0,1 0 0,0 0 0,0-1 0,-1 1 0,1 0 0,0 0 0,-1 0 0,1 0 0,0 0 0,0 0 0,-1 0 0,1 0 0,0 0 0,-1 0 0,1 0 0,0 0 0,-1 0 0,1 0 0,0 0 0,0 0 0,-1 0 0,1 0 0,0 0 0,-1 0 0,1 0 0,0 0 0,0 0 0,-1 1 0,1-1 0,0 0 0,0 0 0,-1 0 0,1 1 0,0-1 0,0 0 0,0 0 0,-1 1 0,1-1 0,-5 17 0,4 21 0,1-34 0,1 1 0,0 0 0,0 0 0,0 0 0,0 1 0,1-1 0,-1 0 0,1-1 0,1 1 0,-1 0 0,1-1 0,0 1 0,0-1 0,0 0 0,0 0 0,1 0 0,-1 0 0,6 3 0,-6-4 0,0-1 0,0 1 0,0-1 0,1 0 0,-1 0 0,1 0 0,-1-1 0,1 1 0,0-1 0,0 0 0,0 0 0,0 0 0,0-1 0,-1 1 0,1-1 0,0 0 0,0 0 0,0 0 0,0-1 0,0 1 0,0-1 0,0 0 0,4-2 0,-6 3 6,0-1-1,-1 0 1,1 0-1,-1-1 0,1 1 1,-1 0-1,1 0 1,-1-1-1,0 1 1,0-1-1,0 1 1,0-1-1,0 1 0,0-1 1,0 0-1,0 1 1,-1-1-1,1 0 1,0 0-1,-1 0 1,1-3-1,-1 0-191,1 0 1,-1 1-1,0-1 0,0 0 1,-1 0-1,1 0 1,-2-5-1,-1 0-6640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38:45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24575,'0'2'0,"0"3"0,0 2 0,2 1 0,0 0 0,1 1 0,-1 1 0,1-2 0,1 1 0,-2 0 0,1 1 0,0-2 0,1 1 0,-1 0 0,1 0 0,0 1 0,-1 1 0,-1-1-8191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38:45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24575,'0'2'0,"0"2"0,0 4 0,0 1 0,2-1 0,1 1 0,1-1 0,1-1 0,1-1 0,0 1 0,0-2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38:47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24575,'1'22'0,"2"-1"0,0 1 0,9 28 0,4 34 0,-24-95 0,-6-25 0,13 33 0,1 0 0,-1 0 0,0 0 0,1 0 0,0 0 0,0-1 0,0 1 0,0 0 0,1 0 0,-1 0 0,2-3 0,-2 4 0,1 1 0,-1 0 0,1 0 0,0-1 0,0 1 0,0 0 0,-1 0 0,1 0 0,0 0 0,0 0 0,1 0 0,-1 0 0,0 0 0,0 1 0,0-1 0,1 0 0,-1 1 0,0-1 0,1 1 0,-1-1 0,0 1 0,1 0 0,-1-1 0,1 1 0,-1 0 0,3 0 0,3 0 0,0 0 0,-1-1 0,1 0 0,0 0 0,0-1 0,12-4 0,-17 5 0,0 0 0,0-1 0,-1 1 0,1 0 0,0-1 0,-1 1 0,1-1 0,-1 0 0,0 1 0,1-1 0,-1 0 0,0 0 0,0 0 0,0 0 0,0 0 0,-1 0 0,1 0 0,0 0 0,-1 0 0,0 0 0,1 0 0,-1-1 0,0 1 0,0 0 0,-1-4 0,1 26 0,0-13 0,-1 1 0,1-1 0,1 0 0,0 1 0,0-1 0,3 11 0,-3-15 0,0-1 0,0 1 0,0-1 0,1 0 0,-1 0 0,1 0 0,0 0 0,-1 0 0,1 0 0,0 0 0,0 0 0,0 0 0,0-1 0,1 1 0,-1-1 0,0 0 0,1 0 0,-1 0 0,1 0 0,-1 0 0,1 0 0,-1-1 0,1 1 0,2 0 0,0 0 0,-1-1 0,1 1 0,0 0 0,-1-1 0,1 0 0,0 0 0,-1-1 0,1 1 0,-1-1 0,1 0 0,-1 0 0,1 0 0,-1-1 0,1 0 0,-1 0 0,8-4 0,-9 3 0,0 0 0,-1 0 0,1-1 0,0 1 0,-1 0 0,0-1 0,0 0 0,0 1 0,0-1 0,-1 0 0,1 0 0,-1 0 0,0 0 0,0-1 0,0 1 0,-1 0 0,0 0 0,0-8 0,0 6 0,-1-43 0,1 46 0,-1 1 0,1-1 0,-1 0 0,0 1 0,1 0 0,-1-1 0,0 1 0,0-1 0,0 1 0,-1 0 0,1 0 0,-1 0 0,1 0 0,-1 0 0,0 0 0,-2-2 0,4 4 0,0-1 0,-1 1 0,1 0 0,-1-1 0,1 1 0,0 0 0,-1 0 0,1-1 0,-1 1 0,1 0 0,-1 0 0,1 0 0,0 0 0,-1 0 0,1 0 0,-1 0 0,1 0 0,-1 0 0,1 0 0,-1 0 0,1 0 0,-1 0 0,1 0 0,-1 0 0,1 0 0,-1 0 0,1 0 0,0 1 0,-1-1 0,1 0 0,-1 0 0,1 1 0,0-1 0,-1 1 0,-7 17 0,4 24 0,5-30 0,1-1 0,-1 1 0,2 0 0,0-1 0,0 1 0,1-1 0,1 0 0,0 0 0,8 14 0,-10-21 0,0 1 0,1-1 0,-1 1 0,1-1 0,0 0 0,0 0 0,0-1 0,0 1 0,1-1 0,5 3 0,-8-5 0,1 1 0,0-1 0,0 0 0,0 0 0,0-1 0,0 1 0,0-1 0,1 1 0,-1-1 0,0 0 0,0 0 0,0 0 0,0-1 0,0 1 0,0-1 0,0 0 0,0 0 0,6-2 0,-6 1 0,0 0 0,0 0 0,0-1 0,-1 1 0,1-1 0,-1 0 0,1 0 0,-1 0 0,0 0 0,0 0 0,-1 0 0,1 0 0,0-1 0,-1 1 0,0-1 0,0 1 0,0-1 0,0 1 0,-1-1 0,1 1 0,-1-8 0,1-1 0,-1 1 0,0-1 0,-1 0 0,0 0 0,-4-17 0,3 27 0,1 7 0,-2 19 0,2 30 0,2-49 0,0 0 0,0 0 0,1-1 0,0 1 0,0-1 0,0 1 0,0-1 0,1 0 0,-1 1 0,1-1 0,0-1 0,0 1 0,1 0 0,-1-1 0,6 4 0,-8-5 0,1-1 0,0 1 0,0-1 0,-1 0 0,1 0 0,0 1 0,0-1 0,0 0 0,1-1 0,-1 1 0,0 0 0,0-1 0,0 1 0,1-1 0,-1 0 0,0 0 0,0 0 0,1 0 0,-1 0 0,0 0 0,0 0 0,1-1 0,-1 1 0,0-1 0,0 0 0,0 1 0,0-1 0,0 0 0,0 0 0,0-1 0,0 1 0,0 0 0,0-1 0,1-1 0,0 0-124,0-1 0,-1 0 0,0 1 0,0-1 0,0 0 0,0 0-1,0 0 1,-1 0 0,0 0 0,1-7 0,0 2-6702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38:48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24575,'2'28'0,"1"0"0,1 0 0,2-1 0,0 0 0,16 39 0,1 4 0,-19-50 0,-4-16 0,0-18 0,-1-25 0,-1 13 0,1 0 0,4-34 0,-2 54 0,-1 1 0,1-1 0,0 1 0,1 0 0,-1-1 0,1 1 0,0 0 0,1 0 0,-1 0 0,1 0 0,0 1 0,0-1 0,0 1 0,1 0 0,-1-1 0,8-5 0,-10 10 0,0-1 0,0 0 0,0 1 0,-1-1 0,1 1 0,0-1 0,0 1 0,1 0 0,-1-1 0,0 1 0,0 0 0,0-1 0,0 1 0,0 0 0,0 0 0,0 0 0,0 0 0,0 0 0,0 0 0,1 1 0,-1-1 0,0 0 0,0 0 0,0 1 0,0-1 0,0 1 0,2 0 0,-1 1 0,1 1 0,-1-1 0,1 0 0,-1 1 0,0-1 0,0 1 0,0 0 0,0 0 0,1 4 0,4 8 0,-1 0 0,7 29 0,20 63 0,-30-111 0,-1-15 0,0-22 0,-3 15 0,0 10 0,1 0 0,2-25 0,-2 38 0,1 0 0,-1-1 0,1 1 0,0-1 0,0 1 0,0 0 0,1 0 0,-1 0 0,1 0 0,0 0 0,0 0 0,0 0 0,0 0 0,0 1 0,0-1 0,1 1 0,3-4 0,-5 6 0,-1 0 0,1 0 0,0-1 0,-1 1 0,1 0 0,-1 0 0,1 0 0,0 0 0,-1 0 0,1 0 0,0 0 0,-1 0 0,1 0 0,-1 0 0,1 0 0,0 0 0,-1 1 0,1-1 0,-1 0 0,1 0 0,-1 1 0,1-1 0,0 0 0,-1 1 0,1-1 0,-1 1 0,0-1 0,1 0 0,-1 1 0,1-1 0,-1 1 0,0-1 0,1 1 0,-1-1 0,0 1 0,1 0 0,-1-1 0,0 1 0,0-1 0,0 1 0,0 0 0,1-1 0,-1 2 0,10 33 0,-9-27 0,4 12 0,-3-9 0,1-1 0,-1 0 0,2 0 0,-1-1 0,10 17 0,-12-24 0,0-1 0,0 1 0,0-1 0,0 0 0,0 1 0,1-1 0,-1 0 0,1 0 0,-1 0 0,0 0 0,1 0 0,0 0 0,-1 0 0,1-1 0,-1 1 0,1-1 0,0 1 0,0-1 0,-1 1 0,1-1 0,0 0 0,0 0 0,-1 0 0,1 0 0,0 0 0,0 0 0,-1-1 0,1 1 0,0-1 0,0 1 0,-1-1 0,1 1 0,0-1 0,-1 0 0,1 0 0,-1 0 0,1 0 0,-1 0 0,0 0 0,3-2 0,-1 0 0,1 0 0,-1-1 0,0 1 0,0-1 0,-1 1 0,1-1 0,-1 0 0,0 0 0,0 0 0,0 0 0,0 0 0,-1-1 0,0 1 0,1 0 0,-2-1 0,2-5 0,-1-5 0,0 1 0,0-1 0,-3-25 0,0 32 0,-1 8 0,-5 19 0,-1 30 0,9-43 0,1 0 0,0 1 0,0-1 0,1 0 0,0 1 0,0-1 0,0 0 0,1 0 0,0-1 0,0 1 0,0-1 0,1 1 0,0-1 0,0 0 0,0 0 0,1-1 0,-1 1 0,1-1 0,0 0 0,1 0 0,-1-1 0,1 1 0,-1-1 0,1 0 0,0-1 0,0 1 0,0-1 0,0-1 0,1 1 0,-1-1 0,10 1 0,-14-2 0,1 0 0,-1 0 0,1 0 0,0-1 0,-1 1 0,1 0 0,-1-1 0,1 0 0,-1 0 0,1 0 0,-1 0 0,1 0 0,-1 0 0,0 0 0,0-1 0,0 1 0,0-1 0,0 0 0,0 0 0,3-3 0,-2 0 0,-1 1 0,0-1 0,0 1 0,0-1 0,0 0 0,-1 1 0,0-1 0,0 0 0,0 0 0,0-7 0,-1 10 0,1-46 0,-1 46 0,-1 0 0,1 0 0,0 0 0,0 0 0,-1 0 0,1 0 0,-1-1 0,0 1 0,0 0 0,0 0 0,0 1 0,0-1 0,0 0 0,0 0 0,0 0 0,-1 1 0,1-1 0,-4-2 0,5 4 0,-1 0 0,0 0 0,0 0 0,1 0 0,-1 0 0,0 1 0,0-1 0,0 0 0,1 0 0,-1 1 0,0-1 0,1 0 0,-1 1 0,0-1 0,1 0 0,-1 1 0,0-1 0,1 1 0,-1 0 0,1-1 0,-1 1 0,1-1 0,-1 1 0,1 0 0,-1-1 0,1 1 0,-1 0 0,1-1 0,0 1 0,0 0 0,-1 0 0,1-1 0,0 1 0,0 0 0,0 0 0,0 0 0,0 0 0,-8 35 0,6-25 0,1 0 0,0 0 0,1 0 0,0 0 0,1 0 0,4 22 0,-4-28 0,1 1 0,0-1 0,0 1 0,1-1 0,0 0 0,-1 0 0,2-1 0,-1 1 0,0 0 0,1-1 0,0 0 0,0 0 0,1 0 0,-1-1 0,6 5 0,31 16-1365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39:27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0 219 24575,'2'-12'0,"0"0"0,0 0 0,1 0 0,1 0 0,0 1 0,0 0 0,1 0 0,1 0 0,0 0 0,0 1 0,1 0 0,0 0 0,1 1 0,0 0 0,15-13 0,-15 17 0,1 1 0,-1 0 0,1 0 0,-1 0 0,1 1 0,0 1 0,0-1 0,0 2 0,1-1 0,-1 1 0,0 1 0,10 0 0,-1 0 0,-1 1 0,1 0 0,-1 2 0,0 0 0,26 9 0,-35-9 0,0 0 0,0 1 0,0 0 0,0 1 0,-1 0 0,0 0 0,0 0 0,0 1 0,0 0 0,-1 1 0,0-1 0,-1 1 0,9 13 0,-7-9 0,-1 2 0,0-1 0,-1 1 0,0 0 0,-1 0 0,-1 0 0,0 1 0,2 19 0,-4-17 0,0 1 0,0-1 0,-2 1 0,0-1 0,-1 1 0,-1-1 0,0 0 0,-1 0 0,-1 0 0,0 0 0,-2-1 0,1 0 0,-2 0 0,0-1 0,-12 18 0,-17 17 0,-15 19 0,48-63 0,-1 0 0,1-1 0,-1 0 0,-1 0 0,1 0 0,0-1 0,-1 0 0,0 0 0,0 0 0,-10 3 0,-21 6 0,27-8 0,1 0 0,-1-1 0,0 0 0,1-1 0,-1 0 0,0-1 0,0 1 0,-1-2 0,1 0 0,-19-2 0,28 2 0,-1 0 0,1 0 0,0 0 0,0 0 0,0-1 0,0 1 0,0 0 0,0-1 0,0 1 0,0-1 0,0 1 0,0-1 0,0 0 0,0 1 0,1-1 0,-1 0 0,0 0 0,0 0 0,1 1 0,-1-1 0,0 0 0,1 0 0,-1 0 0,1 0 0,-1 0 0,1 0 0,0 0 0,-1 0 0,1 0 0,0 0 0,0-1 0,0 1 0,-1 0 0,1 0 0,0 0 0,1 0 0,-1 0 0,0 0 0,0 0 0,0 0 0,1 0 0,-1-1 0,0 1 0,1 0 0,-1 0 0,1 0 0,-1 1 0,1-1 0,0 0 0,-1 0 0,1 0 0,1-1 0,2-3 0,0 1 0,1 0 0,-1 0 0,1 0 0,-1 1 0,1-1 0,0 1 0,11-5 0,-5 5 0,0 1 0,0-1 0,0 2 0,0-1 0,0 1 0,1 1 0,-1 0 0,0 1 0,0 0 0,0 1 0,1 0 0,-2 1 0,1 0 0,0 0 0,15 8 0,15 9 0,-1 1 0,55 39 0,-77-48 0,-14-9-40,1 1 0,0-1 0,0-1 0,0 1-1,0-1 1,1 0 0,-1 0 0,0 0 0,1-1 0,-1 1 0,1-1-1,0-1 1,-1 1 0,1-1 0,0 0 0,0 0 0,-1-1-1,1 0 1,0 0 0,-1 0 0,1-1 0,-1 1 0,0-1 0,1-1-1,-1 1 1,0-1 0,0 0 0,0 0 0,-1 0 0,1-1-1,-1 1 1,0-1 0,7-9 0,3-4-6786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39:48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0 150 24575,'0'-8'0,"0"1"0,1-1 0,-1 1 0,1-1 0,1 1 0,-1 0 0,1 0 0,1-1 0,-1 1 0,1 0 0,4-6 0,-4 9 0,0 0 0,0 0 0,0 1 0,1-1 0,0 1 0,-1 0 0,1 0 0,0 1 0,0-1 0,0 1 0,1 0 0,-1 0 0,1 0 0,-1 0 0,1 1 0,0 0 0,-1 0 0,7-1 0,18-2 0,0 2 0,0 0 0,1 2 0,-1 1 0,0 1 0,40 9 0,-63-9 0,-1-1 0,1 1 0,0 0 0,-1 0 0,0 1 0,1 0 0,-1 0 0,0 0 0,-1 0 0,1 1 0,0 0 0,-1 0 0,0 0 0,0 0 0,0 1 0,-1-1 0,1 1 0,-1 0 0,0 0 0,0 1 0,-1-1 0,0 0 0,3 9 0,-4-6 0,0 1 0,0 0 0,0 0 0,-1 0 0,0-1 0,-1 1 0,0 0 0,-1 0 0,1-1 0,-2 1 0,1-1 0,-1 1 0,0-1 0,-1 0 0,-4 8 0,-75 117 0,83-132 0,-1 0 0,1 0 0,-1 0 0,0 0 0,1 0 0,-1 0 0,1 0 0,0 0 0,-1 0 0,1 0 0,0 0 0,0 0 0,0 0 0,0 0 0,0 1 0,0-1 0,0 0 0,0 0 0,0 2 0,1-2 0,-1-1 0,1 1 0,-1-1 0,1 1 0,0-1 0,-1 1 0,1-1 0,-1 1 0,1-1 0,0 0 0,-1 1 0,1-1 0,0 0 0,0 0 0,-1 1 0,1-1 0,0 0 0,0 0 0,-1 0 0,1 0 0,1 0 0,51-8 0,-38 4 0,2 1 0,1 0 0,0 1 0,0 1 0,32 3 0,-45-2 0,-1 0 0,0 1 0,0 0 0,0 0 0,0 0 0,0 0 0,0 0 0,-1 1 0,1 0 0,0 0 0,-1 0 0,1 0 0,-1 1 0,0-1 0,0 1 0,0 0 0,0 0 0,0 0 0,-1 0 0,1 0 0,-1 1 0,0-1 0,0 1 0,0 0 0,0-1 0,-1 1 0,2 4 0,-1-1 0,0 0 0,-1 0 0,0 1 0,0-1 0,-1 0 0,1 0 0,-2 0 0,1 1 0,-1-1 0,0 0 0,0 0 0,-1 0 0,0 0 0,-1 0 0,1-1 0,-1 1 0,0 0 0,-1-1 0,0 0 0,0 0 0,0 0 0,0-1 0,-1 1 0,0-1 0,-10 8 0,3-4 0,1-2 0,-1 1 0,0-2 0,-1 0 0,1 0 0,-1-1 0,-1-1 0,1 0 0,0 0 0,-1-2 0,0 0 0,-22 1 0,10-3-72,13 0-251,0 1 0,0-1-1,-21 5 1,11 3-6503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39:55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259 171 24575,'1'-10'0,"-2"0"0,1 0 0,-1 0 0,-1 0 0,0 0 0,0 0 0,-1 0 0,-7-17 0,8 22 0,-1 1 0,0 0 0,0 0 0,0 0 0,-1 0 0,1 1 0,-1-1 0,0 1 0,1 0 0,-2 0 0,1 0 0,0 1 0,0-1 0,-1 1 0,0 0 0,1 1 0,-1-1 0,0 1 0,0 0 0,-6-1 0,5 1 0,0 0 0,0 0 0,-1 0 0,1 1 0,0 0 0,0 1 0,0-1 0,0 1 0,-1 0 0,1 1 0,0-1 0,1 1 0,-1 0 0,0 1 0,0-1 0,-8 7 0,11-6 0,-1 0 0,1 1 0,0-1 0,0 1 0,0 0 0,0 0 0,1 0 0,0 0 0,-1 0 0,2 1 0,-1-1 0,0 1 0,1-1 0,0 1 0,0 0 0,0-1 0,1 1 0,-1 0 0,1 0 0,0-1 0,1 1 0,0 5 0,-1-8 0,0 0 0,1 1 0,-1-1 0,0 0 0,1 0 0,-1 0 0,1 0 0,0 0 0,0 0 0,0 0 0,0-1 0,0 1 0,0 0 0,0 0 0,0-1 0,1 1 0,-1 0 0,1-1 0,-1 0 0,1 1 0,0-1 0,-1 0 0,1 0 0,0 0 0,0 0 0,0 0 0,0 0 0,0 0 0,0-1 0,0 1 0,0-1 0,0 0 0,0 1 0,0-1 0,0 0 0,1 0 0,-1 0 0,0 0 0,0-1 0,0 1 0,4-2 0,-1 1 0,1 0 0,0-1 0,-1 0 0,0 0 0,1-1 0,-1 1 0,0-1 0,0 0 0,0-1 0,-1 1 0,1-1 0,-1 0 0,0 0 0,5-6 0,-4 3 0,-1 0 0,0-1 0,-1 1 0,0-1 0,0 0 0,0 1 0,1-14 0,0 20 0,1 12 0,4 12 0,39 107 0,-34-98 0,-1 0 0,-2 1 0,13 59 0,-16-44 0,-3-21 0,-1-1 0,1 36 0,-5-54 0,0 0 0,-1 0 0,0 0 0,0-1 0,-1 1 0,0 0 0,0 0 0,-1-1 0,0 1 0,0-1 0,-1 0 0,-4 8 0,6-14 0,1 1 0,0-1 0,0 1 0,-1-1 0,1 1 0,0-1 0,-1 0 0,0 0 0,1 0 0,-1 0 0,0 0 0,1 0 0,-1 0 0,0 0 0,0-1 0,0 1 0,0-1 0,0 1 0,1-1 0,-1 0 0,0 0 0,0 0 0,0 0 0,0 0 0,0 0 0,0 0 0,0-1 0,0 1 0,0-1 0,0 1 0,1-1 0,-1 0 0,0 0 0,0 0 0,1 0 0,-1 0 0,0 0 0,-2-3 0,0 1 0,-1-1 0,1 0 0,0 0 0,0 0 0,0 0 0,1-1 0,-1 0 0,1 1 0,0-1 0,0 0 0,1-1 0,-3-7 0,1-3 0,-1 1 0,2 0 0,0-1 0,0 0 0,0-23 0,4 33 0,-1 1 0,1-1 0,0 1 0,0 0 0,1-1 0,-1 1 0,1 0 0,0 0 0,1 0 0,-1 0 0,1 0 0,0 1 0,0-1 0,1 1 0,-1 0 0,8-7 0,44-39-1365,-44 42-5461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5:57:03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60 24575,'0'-6'0,"0"-8"0,-6-2 0,-8 2 0,-2 9 0,1 0 0,5 7 0,2 8 0,4 4-8191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39:55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0 215 24575,'1'2'0,"0"0"0,0-1 0,-1 1 0,1-1 0,0 1 0,0-1 0,1 0 0,-1 1 0,0-1 0,0 0 0,1 0 0,-1 0 0,0 0 0,1 0 0,-1 0 0,1 0 0,0 0 0,-1 0 0,4 0 0,33 12 0,-31-11 0,0-1 0,0 0 0,0 0 0,0-1 0,0 0 0,0 0 0,0-1 0,0 0 0,0 0 0,0 0 0,11-5 0,-14 4 0,-1 1 0,0-1 0,0 0 0,0 0 0,0 0 0,0 0 0,0-1 0,0 1 0,-1-1 0,0 0 0,1 0 0,-1 0 0,0 0 0,0 0 0,0 0 0,-1-1 0,1 1 0,-1 0 0,0-1 0,0 1 0,0-1 0,0 0 0,-1 1 0,1-5 0,0-4 0,0 0 0,-1 0 0,0 0 0,-1 0 0,0 0 0,-1 0 0,-3-13 0,4 22 0,-1-1 0,1 1 0,-1-1 0,1 1 0,-1 0 0,0-1 0,0 1 0,0 0 0,-1 0 0,1 1 0,-1-1 0,0 0 0,0 1 0,0 0 0,0-1 0,0 1 0,0 0 0,0 1 0,-1-1 0,1 0 0,-1 1 0,1 0 0,-1 0 0,0 0 0,1 0 0,-7 0 0,4 1 0,-1 0 0,1 0 0,0 0 0,-1 1 0,1 0 0,-1 1 0,1-1 0,0 1 0,0 0 0,0 0 0,0 1 0,-10 6 0,14-8 0,-1 1 0,1 0 0,-1 0 0,1 0 0,0 0 0,0 0 0,0 0 0,0 1 0,0-1 0,0 1 0,0-1 0,1 1 0,0 0 0,-1-1 0,1 1 0,0 0 0,0 0 0,0 0 0,1 0 0,-1 0 0,1 0 0,0 0 0,0 0 0,0 0 0,0 0 0,0 0 0,1 0 0,-1 1 0,2 3 0,0-3 3,-1 0-1,1 0 1,0-1 0,1 1-1,-1 0 1,1-1-1,-1 1 1,1-1 0,0 0-1,0 0 1,1 0-1,-1 0 1,1 0 0,-1-1-1,1 0 1,0 1-1,0-2 1,0 1 0,6 2-1,10 2-102,0 0 0,40 5 0,-18-4-1017,-24-2-5709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39:56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238 110 24575,'0'-6'0,"0"0"0,0 1 0,-1-1 0,1 1 0,-1-1 0,0 1 0,-1-1 0,1 1 0,-1 0 0,0-1 0,-5-6 0,5 9 0,-1 0 0,1 0 0,-1 1 0,0-1 0,0 1 0,0 0 0,0-1 0,0 2 0,0-1 0,-1 0 0,1 1 0,-1-1 0,1 1 0,-1 0 0,1 0 0,-1 0 0,0 1 0,-4-1 0,2 0 0,1 0 0,-1 1 0,1-1 0,-1 1 0,0 1 0,1-1 0,-1 1 0,1 0 0,-1 0 0,1 0 0,0 1 0,-1 0 0,1 0 0,0 0 0,0 1 0,0-1 0,0 1 0,1 0 0,-1 1 0,1-1 0,0 1 0,0 0 0,0 0 0,1 0 0,-1 1 0,1-1 0,0 1 0,0 0 0,0 0 0,1 0 0,0 0 0,0 0 0,0 0 0,1 1 0,-1-1 0,1 1 0,1-1 0,-1 1 0,1 6 0,-1-8 0,1 0 0,0 0 0,0 0 0,0 0 0,1 0 0,-1 1 0,1-1 0,0 0 0,0 0 0,0 0 0,1 0 0,0-1 0,-1 1 0,1 0 0,4 4 0,-3-6 0,0 1 0,0-1 0,0 0 0,0 0 0,1-1 0,-1 1 0,1-1 0,-1 1 0,1-1 0,0 0 0,-1 0 0,1-1 0,0 1 0,0-1 0,-1 0 0,1 0 0,4-1 0,2 2 0,-1-2 0,1 1 0,-1-1 0,0 0 0,0-1 0,1 0 0,-1-1 0,0 0 0,-1 0 0,18-9 0,-22 8 0,1 1 0,-1-1 0,0 0 0,0 0 0,0 0 0,-1 0 0,0-1 0,1 1 0,-2-1 0,1 0 0,0 0 0,-1 0 0,0-1 0,0 1 0,-1 0 0,1-1 0,-1 1 0,0-1 0,0-10 0,0-37 0,-1 77 0,0-5 0,0-1 0,1 1 0,1-1 0,1 0 0,0 1 0,10 27 0,-10-37 0,90 245 0,-88-228 0,-1 1 0,-2-1 0,0 1 0,-2 0 0,-6 43 0,6-68 0,0 0 0,0 0 0,0 0 0,0 0 0,-1 0 0,1 0 0,-1 0 0,0 0 0,1 0 0,-1 0 0,0 0 0,0-1 0,0 1 0,0 0 0,-1-1 0,1 1 0,0-1 0,-1 1 0,1-1 0,-1 0 0,1 1 0,-1-1 0,-2 1 0,1-1 0,0 0 0,0 0 0,0-1 0,0 0 0,0 1 0,0-1 0,0 0 0,0 0 0,0-1 0,-1 1 0,1 0 0,0-1 0,-4-1 0,-6-3 0,1 0 0,-1-1 0,1 0 0,0-1 0,-17-13 0,18 9 0,0 0 0,1-1 0,0 0 0,1 0 0,1-1 0,0-1 0,1 1 0,0-1 0,1 0 0,0 0 0,1-1 0,1 0 0,-4-25 0,8 36 8,-1 0-1,1 0 1,0 0-1,0 0 1,1 0-1,-1 0 1,1 0-1,0 0 1,0 1-1,0-1 1,0 0-1,1 0 1,0 1-1,-1-1 1,6-6-1,-1 2-255,0 1 1,1 0-1,0 0 1,0 0-1,12-7 1,-6 4-6579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39:57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83 24575,'9'-27'0,"-8"26"0,0 0 0,-1 0 0,1 0 0,0 0 0,0 0 0,-1 0 0,1-1 0,-1 1 0,1 0 0,-1 0 0,0-1 0,1 1 0,-1 0 0,0-1 0,0 1 0,0 0 0,0-1 0,0 1 0,0 0 0,0-1 0,0 1 0,-1 0 0,1-1 0,0 1 0,-1 0 0,1-1 0,-1 1 0,1 0 0,-1 0 0,0 0 0,0 0 0,1-1 0,-1 1 0,0 0 0,0 0 0,0 1 0,0-1 0,0 0 0,0 0 0,-1 0 0,1 1 0,0-1 0,-2 0 0,-1-1 0,0 1 0,0 0 0,0 0 0,-1 1 0,1-1 0,0 1 0,0 0 0,0 0 0,-1 0 0,1 1 0,0 0 0,0-1 0,0 2 0,0-1 0,0 0 0,0 1 0,0-1 0,0 1 0,1 0 0,-1 1 0,1-1 0,-1 0 0,1 1 0,0 0 0,-3 3 0,0 0 0,0 0 0,0 0 0,1 0 0,0 0 0,0 1 0,1 0 0,-1 0 0,2 1 0,-1-1 0,1 1 0,0-1 0,-2 10 0,5-13 0,-1 0 0,1-1 0,0 1 0,0 0 0,0 0 0,1 0 0,-1 0 0,1 0 0,0-1 0,0 1 0,0 0 0,1-1 0,-1 1 0,1-1 0,0 1 0,0-1 0,3 5 0,-4-7 0,1 0 0,-1 0 0,1 1 0,-1-1 0,1 0 0,-1 0 0,1 0 0,0-1 0,-1 1 0,1 0 0,0 0 0,0-1 0,-1 1 0,1-1 0,0 0 0,0 0 0,0 1 0,0-1 0,0 0 0,-1-1 0,1 1 0,0 0 0,0 0 0,0-1 0,0 1 0,-1-1 0,1 0 0,0 1 0,-1-1 0,1 0 0,0 0 0,-1 0 0,1 0 0,-1 0 0,1-1 0,-1 1 0,0 0 0,2-3 0,4-4 0,0 0 0,-1-1 0,0 1 0,-1-1 0,1 0 0,-2-1 0,0 0 0,0 1 0,0-1 0,-1 0 0,-1-1 0,0 1 0,2-17 0,2 44 0,0-1 0,18 28 0,-20-38 0,1-1 0,-1 1 0,1-1 0,0-1 0,0 1 0,1-1 0,0 0 0,-1 0 0,1 0 0,1-1 0,-1 0 0,0 0 0,1-1 0,-1 0 0,1 0 0,0 0 0,0-1 0,13 1 0,-16-1 0,0-1 0,1 0 0,-1 0 0,1-1 0,-1 1 0,0-1 0,1 0 0,-1 0 0,0 0 0,0-1 0,0 1 0,0-1 0,0 0 0,0 0 0,0-1 0,-1 1 0,1-1 0,-1 0 0,0 1 0,1-2 0,-1 1 0,-1 0 0,1-1 0,0 1 0,-1-1 0,0 0 0,0 0 0,0 1 0,0-2 0,2-6 0,15-53-1365,-15 50-5461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39:57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24575,'0'25'0,"1"-1"0,2 0 0,0 0 0,2 0 0,1 0 0,0-1 0,2 0 0,0 0 0,2-1 0,20 36 0,-9-9-1365,-17-33-5461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39:58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24575,'62'-19'0,"-17"15"0,47-8 0,52-13 0,-35 9 0,-107 16 0,-1 0 0,1 0 0,-1 0 0,1 0 0,-1 1 0,1-1 0,-1 1 0,1-1 0,-1 1 0,1 0 0,-1-1 0,0 1 0,1 0 0,-1 0 0,0 0 0,0 0 0,0 0 0,1 0 0,-1 0 0,0 0 0,-1 1 0,1-1 0,0 0 0,0 1 0,0-1 0,-1 0 0,1 1 0,-1-1 0,1 1 0,-1-1 0,1 4 0,10 60 0,-9-46 0,3 2 0,0 0 0,2-1 0,0 1 0,1-1 0,1-1 0,1 0 0,17 25 0,-22-37 0,1 0 0,0-1 0,1 0 0,-1-1 0,1 0 0,0 0 0,0 0 0,1-1 0,-1 0 0,1 0 0,0-1 0,0 1 0,0-2 0,0 0 0,1 0 0,-1 0 0,1-1 0,8 0 0,-11 0 0,0 0 0,0-1 0,0 0 0,0 0 0,0-1 0,0 0 0,0 0 0,0 0 0,0-1 0,0 1 0,-1-2 0,1 1 0,-1 0 0,1-1 0,-1 0 0,0-1 0,0 1 0,0-1 0,-1 0 0,1 0 0,-1 0 0,0 0 0,0-1 0,0 0 0,5-9 0,-4 2 0,-1-1 0,0 1 0,-1-1 0,-1 0 0,0 0 0,0 0 0,-1 0 0,-1 0 0,0 0 0,-1 0 0,0 0 0,-1 0 0,-7-22 0,9 35 0,1 0 0,-1 0 0,0-1 0,0 1 0,0 0 0,0 0 0,0-1 0,0 1 0,0 0 0,0 0 0,0-1 0,0 1 0,0 0 0,-1 0 0,1-1 0,0 1 0,0 0 0,0 0 0,0 0 0,0-1 0,0 1 0,0 0 0,-1 0 0,1 0 0,0-1 0,0 1 0,0 0 0,-1 0 0,1 0 0,0 0 0,0-1 0,0 1 0,-1 0 0,1 0 0,0 0 0,0 0 0,-1 0 0,1 0 0,0 0 0,0 0 0,0 0 0,-1 0 0,1 0 0,0 0 0,0 0 0,-1 0 0,1 0 0,0 0 0,0 0 0,-1 0 0,-3 16 0,1 24 0,2-26 0,0 0 0,2-1 0,-1 1 0,2-1 0,0 1 0,0-1 0,1 0 0,1 0 0,0 0 0,1 0 0,1 0 0,0-1 0,0 0 0,1-1 0,0 1 0,13 13 0,91 88-424,-91-94-517,-7-7-5885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40:01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302 247 24575,'0'-7'0,"0"0"0,0-1 0,-1 1 0,0 0 0,0 0 0,-1 0 0,0 1 0,0-1 0,-1 0 0,1 1 0,-1-1 0,-1 1 0,0 0 0,1 0 0,-2 0 0,1 1 0,-1-1 0,0 1 0,0 0 0,0 1 0,0-1 0,-1 1 0,0 0 0,0 0 0,0 1 0,-1 0 0,1 0 0,-9-3 0,3 1 0,0 1 0,0 0 0,-1 0 0,0 1 0,1 1 0,-22-2 0,31 4 0,0 0 0,0 0 0,0 1 0,0-1 0,0 1 0,0-1 0,0 1 0,0 0 0,0 0 0,1 0 0,-1 0 0,0 1 0,0-1 0,1 1 0,-1 0 0,1 0 0,0-1 0,-1 2 0,1-1 0,0 0 0,0 0 0,0 1 0,1-1 0,-1 1 0,1-1 0,-1 1 0,1 0 0,0 0 0,0-1 0,0 1 0,0 0 0,0 0 0,0 6 0,-2 11 0,1 0 0,1 38 0,2-51 0,-1 1 0,1-1 0,0 1 0,0-1 0,1 1 0,0-1 0,1 0 0,-1 0 0,1 0 0,8 12 0,-8-16 0,-1-1 0,2 1 0,-1-1 0,0 1 0,0-1 0,1-1 0,0 1 0,-1 0 0,1-1 0,0 1 0,-1-1 0,1 0 0,0-1 0,0 1 0,0-1 0,0 1 0,0-1 0,0 0 0,0-1 0,6 0 0,-3 0 0,0 0 0,0 0 0,0-1 0,0 0 0,0 0 0,0 0 0,0-1 0,-1 0 0,0-1 0,10-5 0,-11 3 0,1 0 0,-1 0 0,0 0 0,0-1 0,0 1 0,-1-1 0,0 0 0,-1-1 0,0 1 0,5-16 0,0-7 0,6-46 0,-8 42 0,1-43 0,-9 98 0,1 0 0,1 0 0,1 0 0,1 0 0,1-1 0,0 1 0,2 0 0,11 32 0,-8-35 0,-2-1 0,0 1 0,-1 1 0,-1-1 0,-1 1 0,2 23 0,-4 116 0,-2-80 0,1-74 0,0 0 0,0 0 0,-1 0 0,1 0 0,-1 0 0,0 0 0,0 0 0,0 0 0,0-1 0,-1 1 0,0 0 0,0-1 0,0 1 0,0-1 0,0 0 0,0 1 0,-1-1 0,-3 3 0,4-5 0,-1 1 0,1-1 0,-1 1 0,1-1 0,-1 0 0,0 0 0,0 0 0,1-1 0,-1 1 0,0-1 0,0 1 0,0-1 0,0 0 0,0 0 0,0 0 0,0 0 0,1-1 0,-1 1 0,0-1 0,0 0 0,0 0 0,1 0 0,-1 0 0,0 0 0,-4-3 0,-1-1 0,-1-1 0,1 0 0,0 0 0,0-1 0,1 0 0,0 0 0,0-1 0,1 0 0,0 0 0,0-1 0,1 1 0,-5-12 0,4 9 0,1-1 0,0 0 0,1 0 0,1 0 0,0-1 0,0 1 0,1-1 0,1 1 0,0-19 0,1 27-80,1 0 0,0-1-1,0 1 1,0 0 0,0 0-1,0-1 1,1 1 0,0 0-1,0 1 1,0-1 0,0 0 0,1 0-1,0 1 1,-1 0 0,1-1-1,5-3 1,2-1-6746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40:01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52 171 24575,'-1'1'0,"0"-1"0,0 1 0,0-1 0,0 1 0,-1 0 0,1 0 0,0-1 0,1 1 0,-1 0 0,0 0 0,0 0 0,0 0 0,0 0 0,1 0 0,-1 0 0,0 1 0,1-1 0,-1 0 0,1 0 0,0 0 0,-1 1 0,1-1 0,0 0 0,0 0 0,-1 1 0,1-1 0,0 2 0,-3 44 0,3-42 0,0 1 0,-1 0 0,2 1 0,-1-1 0,0 0 0,1 0 0,1 1 0,-1-1 0,1 0 0,0 0 0,0 0 0,0-1 0,1 1 0,4 7 0,-4-10 0,1 1 0,-1-1 0,1 0 0,-1 0 0,1 0 0,0 0 0,0-1 0,1 0 0,-1 1 0,0-2 0,1 1 0,-1 0 0,1-1 0,-1 0 0,1 0 0,0 0 0,0-1 0,6 1 0,-6 0 0,1-1 0,0 0 0,-1 0 0,1 0 0,0-1 0,0 0 0,-1 0 0,1 0 0,-1-1 0,1 0 0,-1 0 0,1 0 0,-1 0 0,8-6 0,-9 5 0,-1-1 0,0 1 0,0 0 0,0-1 0,-1 0 0,1 1 0,-1-1 0,0 0 0,0 0 0,0-1 0,0 1 0,-1 0 0,1 0 0,-1-1 0,-1 1 0,1-1 0,0 1 0,-1-1 0,0-4 0,0-8 0,0 0 0,-1 0 0,-1 0 0,-1 0 0,0 0 0,-1 0 0,-1 1 0,-1 0 0,-8-19 0,11 29 0,0 0 0,-1 0 0,0 0 0,0 1 0,0-1 0,0 1 0,-1 0 0,0 0 0,0 1 0,0 0 0,0 0 0,-1 0 0,0 0 0,0 1 0,0 0 0,0 0 0,0 0 0,-1 1 0,1 0 0,-1 1 0,1-1 0,-1 1 0,0 0 0,1 1 0,-1 0 0,-7 0 0,11 0 0,0 1 0,0-1 0,0 1 0,1-1 0,-1 1 0,0 0 0,0 0 0,1 0 0,-1 0 0,1 1 0,-1-1 0,1 1 0,-1 0 0,1 0 0,0-1 0,0 1 0,0 1 0,0-1 0,-3 5 0,2-3 0,1 1 0,-1 1 0,1-1 0,0 0 0,0 1 0,1-1 0,-1 1 0,1-1 0,1 1 0,-1 5 0,0-4 0,1 0 0,0-1 0,0 1 0,1-1 0,0 1 0,0 0 0,0-1 0,1 0 0,0 1 0,0-1 0,1 0 0,0 0 0,0 0 0,0-1 0,0 1 0,1-1 0,0 1 0,8 7 0,3-5-170,0 0-1,0-1 0,1 0 1,0-2-1,0 0 0,1 0 1,27 3-1,-25-6-6655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40:02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197 109 24575,'0'-6'0,"0"-1"0,0 1 0,-1-1 0,1 1 0,-1-1 0,-1 1 0,1 0 0,-1 0 0,0-1 0,-4-6 0,4 11 0,0-1 0,0 1 0,0-1 0,-1 1 0,1 0 0,-1 0 0,0 0 0,1 0 0,-1 0 0,0 1 0,0-1 0,0 1 0,0 0 0,0 0 0,-1 0 0,1 0 0,0 0 0,0 1 0,-1-1 0,1 1 0,-6 0 0,5 0 0,-1 0 0,1 1 0,-1-1 0,1 1 0,-1 0 0,1 0 0,-1 0 0,1 1 0,0-1 0,0 1 0,-1 0 0,1 0 0,1 1 0,-1-1 0,0 1 0,1 0 0,-1 0 0,1 0 0,0 0 0,0 1 0,0-1 0,0 1 0,1 0 0,-1 0 0,1 0 0,0 0 0,0 0 0,-2 8 0,2-7 0,1 1 0,-1 0 0,1 0 0,0 0 0,0 0 0,1 0 0,0 1 0,0-1 0,0 0 0,1 0 0,0 0 0,0 0 0,1 0 0,-1 0 0,1 0 0,1-1 0,-1 1 0,1-1 0,0 1 0,0-1 0,5 7 0,-3-8 0,-1 1 0,1-1 0,0 0 0,0-1 0,0 1 0,1-1 0,-1 0 0,1 0 0,-1-1 0,1 1 0,0-1 0,0-1 0,0 1 0,1-1 0,-1 0 0,0 0 0,0-1 0,1 0 0,9-1 0,-12 1 0,0-1 0,0 1 0,0-1 0,0 0 0,-1 0 0,1-1 0,0 1 0,-1-1 0,1 0 0,-1 0 0,1 0 0,-1 0 0,0 0 0,0-1 0,0 1 0,0-1 0,0 0 0,0 0 0,-1 0 0,0-1 0,1 1 0,-1 0 0,0-1 0,-1 1 0,1-1 0,-1 0 0,0 0 0,1 1 0,-2-1 0,1 0 0,0-5 0,-1-88 0,1 150 0,0-15 0,9 76 0,54 182 0,-61-284 0,0 0 0,-1 1 0,-1-1 0,0 1 0,-2 21 0,1-31 0,0-1 0,-1 1 0,0-1 0,1 1 0,-1-1 0,0 1 0,0-1 0,0 0 0,0 1 0,-1-1 0,1 0 0,-1 0 0,1 0 0,-1 0 0,0 0 0,0 0 0,1-1 0,-1 1 0,-1 0 0,1-1 0,0 0 0,0 1 0,0-1 0,-1 0 0,1 0 0,-1 0 0,1 0 0,-1-1 0,1 1 0,-1-1 0,1 0 0,-1 1 0,-3-1 0,-1-1 0,-1 0 0,1 0 0,0 0 0,-1-1 0,1 0 0,0 0 0,0-1 0,0 0 0,1 0 0,-1-1 0,1 0 0,0 0 0,0 0 0,0-1 0,0 1 0,1-2 0,0 1 0,0-1 0,-5-6 0,3 4 0,0-2 0,1 1 0,0-1 0,0 1 0,1-2 0,1 1 0,-1 0 0,2-1 0,-1 0 0,2 0 0,-4-22 0,5 23 0,1-1 0,0 1 0,1-1 0,0 1 0,1 0 0,0 0 0,0-1 0,7-15 0,-6 19 0,1 0 0,0 1 0,1-1 0,-1 1 0,1 0 0,1 1 0,-1-1 0,1 1 0,0 0 0,0 0 0,0 1 0,10-6 0,33-19-1365,-36 21-5461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40:03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69 24575,'0'-2'0,"0"-1"0,0 1 0,0-1 0,0 1 0,0-1 0,-1 1 0,1-1 0,-1 1 0,0 0 0,0-1 0,0 1 0,0 0 0,0 0 0,0-1 0,0 1 0,-1 0 0,1 0 0,-1 0 0,1 1 0,-1-1 0,0 0 0,0 0 0,0 1 0,-3-3 0,1 3 0,0 0 0,0-1 0,0 1 0,-1 1 0,1-1 0,0 1 0,0-1 0,0 1 0,0 1 0,-1-1 0,1 0 0,0 1 0,0 0 0,-6 2 0,4-1 0,0 1 0,0 0 0,1 0 0,-1 0 0,1 1 0,-1 0 0,1 0 0,0 0 0,1 1 0,-1 0 0,1 0 0,0 0 0,0 0 0,0 1 0,1-1 0,0 1 0,0 0 0,0 0 0,1 0 0,0 0 0,0 1 0,0-1 0,1 1 0,0-1 0,1 1 0,-1-1 0,1 1 0,0-1 0,1 1 0,-1-1 0,1 1 0,1-1 0,-1 1 0,5 9 0,-4-13 0,0 0 0,0 1 0,1-1 0,0 0 0,-1-1 0,1 1 0,0 0 0,0-1 0,1 1 0,-1-1 0,0 0 0,1 0 0,-1-1 0,1 1 0,0-1 0,0 1 0,0-1 0,-1 0 0,1-1 0,6 1 0,-5 0 0,-1 0 0,1-1 0,0 0 0,0 0 0,0 0 0,0-1 0,0 1 0,0-1 0,0 0 0,0-1 0,-1 1 0,1-1 0,-1 0 0,1 0 0,7-6 0,-7 4 0,-1-1 0,0 0 0,-1 0 0,1 0 0,-1 0 0,0-1 0,0 0 0,0 1 0,-1-1 0,0 0 0,0 0 0,-1 0 0,2-11 0,0-8 0,0-50 0,-3 70 0,0 2 0,0 1 0,0-1 0,0 0 0,0 0 0,0 1 0,0-1 0,-1 0 0,0 0 0,1 1 0,-1-1 0,0 0 0,0 1 0,-3-5 0,3 7 0,1 0 0,-1 0 0,1 0 0,-1 1 0,1-1 0,-1 0 0,1 0 0,0 1 0,-1-1 0,1 0 0,-1 1 0,1-1 0,0 0 0,-1 1 0,1-1 0,0 1 0,-1-1 0,1 0 0,0 1 0,-1-1 0,1 1 0,0-1 0,0 1 0,0-1 0,0 1 0,-1-1 0,1 1 0,0-1 0,0 1 0,0-1 0,0 1 0,0-1 0,0 1 0,0-1 0,0 1 0,1 0 0,-5 25 0,3-12 0,1 0 0,0 0 0,0 0 0,2 0 0,3 20 0,-2-27 0,-1 1 0,1-1 0,0-1 0,0 1 0,1 0 0,0-1 0,0 1 0,1-1 0,0-1 0,0 1 0,10 9 0,-4-6 0,0-1 0,1 0 0,-1 0 0,1-1 0,1 0 0,-1-2 0,25 9 0,-32-12 0,-1-1 0,0 0 0,1 0 0,-1 0 0,1 0 0,0-1 0,-1 1 0,1-1 0,-1 0 0,1-1 0,0 1 0,-1-1 0,1 0 0,-1 0 0,0-1 0,1 1 0,-1-1 0,0 0 0,0 0 0,0 0 0,0-1 0,0 1 0,0-1 0,-1 0 0,1 0 0,-1 0 0,4-6 0,9-27-128,-13 24-1109,3-5-5589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40:03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24575,'0'21'0,"0"0"0,2 0 0,0 0 0,2 0 0,0 0 0,13 36 0,-1-15 0,-3-3 0,2-1 0,2-1 0,28 47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0:54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1 530 24575,'5'-2'0,"1"0"0,0 0 0,-1-1 0,0 0 0,0 0 0,0 0 0,0-1 0,0 1 0,7-8 0,13-9 0,-12 13 0,0-1 0,-1 0 0,0-1 0,0-1 0,-1 0 0,-1 0 0,0-1 0,0 0 0,-1-1 0,0 0 0,-1 0 0,0-1 0,-1 0 0,-1-1 0,0 0 0,5-16 0,-1 1 0,-2-1 0,-1 0 0,-1-1 0,-1 1 0,0-32 0,-5 4 0,-35 224 0,30 98 0,6-162 0,0-89-227,0 0-1,0 0 1,1 0-1,0 0 1,6 15-1,0-4-6598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40:04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24575,'0'-2'0,"0"0"0,1 0 0,-1 0 0,0 1 0,1-1 0,0 0 0,-1 0 0,1 0 0,0 0 0,0 0 0,0 1 0,0-1 0,0 0 0,0 1 0,1-1 0,-1 1 0,1 0 0,-1-1 0,1 1 0,-1 0 0,1 0 0,0 0 0,-1 0 0,1 0 0,0 0 0,0 0 0,0 0 0,0 1 0,0-1 0,-1 1 0,1 0 0,0-1 0,0 1 0,0 0 0,0 0 0,0 0 0,3 1 0,12 0 0,1 0 0,-1 1 0,24 6 0,-19-4 0,9 1 0,1-2 0,51-1 0,-72-2 0,-1-1 0,0 0 0,0 0 0,1-1 0,-1-1 0,0 1 0,-1-2 0,1 1 0,0-2 0,-1 1 0,16-11 0,-25 15 0,0 0 0,1-1 0,-1 1 0,0 0 0,0 0 0,1-1 0,-1 1 0,0 0 0,1 0 0,-1 0 0,0 0 0,0-1 0,1 1 0,-1 0 0,0 0 0,1 0 0,-1 0 0,1 0 0,-1 0 0,0 0 0,1 0 0,-1 0 0,0 0 0,1 0 0,-1 0 0,0 0 0,1 0 0,-1 0 0,0 0 0,1 0 0,-1 1 0,0-1 0,1 0 0,-1 0 0,0 0 0,0 1 0,1-1 0,-1 0 0,1 1 0,4 17 0,-5 31 0,-1-41 0,1 4 0,1 1 0,-1-1 0,2 1 0,0-1 0,0 0 0,1 1 0,1-1 0,0-1 0,1 1 0,0-1 0,0 1 0,14 18 0,-14-23 0,1 0 0,0 0 0,0-1 0,0 0 0,1 0 0,-1-1 0,2 0 0,-1 0 0,0 0 0,1-1 0,0 0 0,0-1 0,0 0 0,1 0 0,-1 0 0,1-1 0,-1-1 0,1 1 0,9-1 0,-12 0 0,-1-1 0,1 0 0,-1 0 0,1-1 0,-1 1 0,0-1 0,1 0 0,-1 0 0,0-1 0,0 0 0,0 0 0,0 0 0,0 0 0,0-1 0,4-3 0,-5 2 0,0 0 0,-1 0 0,1 0 0,-1-1 0,0 1 0,-1-1 0,1 0 0,-1 0 0,0 0 0,0 0 0,0 0 0,-1 0 0,0-1 0,0 1 0,1-8 0,0-22 0,-2-62 0,-1 65 0,1 34 0,0 15 0,1 0 0,0 0 0,1-1 0,1 1 0,0 0 0,2-1 0,7 22 0,1-7 0,1-1 0,2 0 0,1-1 0,1-1 0,1-1 0,1 0 0,43 42 0,-10-20-1365,-44-39-5461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49:47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1 594 24575,'2'-6'0,"0"1"0,1 0 0,-1-1 0,1 1 0,0 0 0,1 1 0,-1-1 0,1 0 0,0 1 0,0 0 0,0 0 0,6-4 0,1-3 0,4-7 0,0 0 0,14-24 0,4-7 0,-7 16 0,-2-1 0,-1-1 0,-2-2 0,-1 0 0,28-76 0,-13 12 0,-43 143 0,-38 135 0,39-137 0,2 0 0,1 1 0,3-1 0,4 66 0,0-47 0,-6 62 0,0-99 27,-1-1-1,-1 0 0,-1 0 1,-10 22-1,-13 47-1523,24-64-5329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50:03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1 367 24575,'-1'-87'0,"3"-100"0,-1 183 0,-1 0 0,1 0 0,0 1 0,0-1 0,0 0 0,0 0 0,0 1 0,1-1 0,0 1 0,-1-1 0,1 1 0,0 0 0,1 0 0,-1 0 0,1 0 0,-1 0 0,1 1 0,5-5 0,-3 4 0,1-1 0,-1 1 0,1 1 0,0-1 0,0 1 0,0 0 0,0 1 0,0-1 0,0 1 0,10 0 0,-6 0 0,-1 1 0,0 1 0,0-1 0,1 2 0,-1-1 0,0 1 0,0 1 0,-1-1 0,1 2 0,0-1 0,-1 1 0,0 1 0,0-1 0,0 1 0,10 9 0,-13-8 0,0 0 0,-1 1 0,0-1 0,0 1 0,0 0 0,-1 0 0,0 0 0,-1 1 0,3 8 0,14 77 0,-12-50 0,1 11 0,-3 1 0,-2 1 0,-5 70 0,0-36 0,-1-57 0,-1 0 0,-2-1 0,-1 0 0,-1 0 0,-2 0 0,-1-2 0,-1 1 0,-1-1 0,-2-1 0,-24 37 0,34-59 0,0 0 0,0 0 0,-1 0 0,0-1 0,0 0 0,-1 0 0,-10 7 0,17-13 0,-1 1 0,0 0 0,0-1 0,0 1 0,0-1 0,0 0 0,0 1 0,0-1 0,0 0 0,0 0 0,0 1 0,0-1 0,0 0 0,-1 0 0,1 0 0,0 0 0,0 0 0,0-1 0,0 1 0,0 0 0,0-1 0,0 1 0,0 0 0,-2-2 0,2 0 0,-1 0 0,1 0 0,0 0 0,0 0 0,0 0 0,0 0 0,0 0 0,0-1 0,0 1 0,1 0 0,-1-1 0,1 1 0,-1 0 0,1-1 0,0 1 0,0-5 0,0 2 0,0 1 0,0 0 0,1 0 0,-1 0 0,1 0 0,0 0 0,0 0 0,0 0 0,1 0 0,-1 0 0,1 0 0,0 0 0,0 1 0,0-1 0,0 1 0,1-1 0,3-3 0,-1 2 0,0 0 0,1 1 0,0 0 0,0 0 0,0 0 0,0 1 0,1-1 0,-1 2 0,10-4 0,-3 2 0,0 1 0,1 1 0,-1 0 0,1 0 0,0 2 0,-1-1 0,1 2 0,0 0 0,22 5 0,-7 4 0,0 1 0,46 27 0,-43-21 0,44 17 0,-43-22 0,-15-4 0,1-1 0,1-1 0,-1-1 0,23 3 0,-38-7 0,0-1 0,1 0 0,-1 0 0,0 0 0,0 0 0,1-1 0,-1 1 0,0-1 0,0 0 0,0-1 0,0 1 0,0-1 0,0 0 0,0 0 0,0 0 0,0 0 0,-1-1 0,1 0 0,-1 1 0,0-1 0,0-1 0,0 1 0,0 0 0,3-7 0,0 0 14,-1-1 0,0 0 0,0 0 1,-2 0-1,1-1 0,2-14 0,8-27-1478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50:12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50:21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145 145 24575,'0'-6'0,"0"1"0,1 0 0,-1-1 0,1 1 0,0 0 0,1 0 0,-1-1 0,1 1 0,0 1 0,0-1 0,1 0 0,0 0 0,-1 1 0,2-1 0,-1 1 0,0 0 0,1 0 0,0 0 0,-1 1 0,2-1 0,-1 1 0,0 0 0,1 0 0,7-4 0,1 2 0,-1 0 0,1 0 0,1 1 0,-1 1 0,0 1 0,1-1 0,-1 2 0,21 0 0,-28 1 0,6-1 0,0 1 0,-1 1 0,1 0 0,-1 0 0,19 5 0,-27-5 0,0 1 0,0-1 0,0 1 0,0-1 0,0 1 0,0 0 0,-1 0 0,1 0 0,-1 1 0,1-1 0,-1 0 0,0 1 0,0 0 0,0-1 0,0 1 0,0 0 0,-1 0 0,1 0 0,-1 0 0,0 0 0,0 1 0,0-1 0,1 7 0,-1-3 0,-1 1 0,0 0 0,0-1 0,-1 1 0,0 0 0,0-1 0,0 1 0,-1-1 0,0 1 0,-1-1 0,0 0 0,0 0 0,0 0 0,-1-1 0,0 1 0,-1-1 0,-6 8 0,-11 13 0,-1-2 0,-42 35 0,43-41 0,-45 27 0,67-46 0,0 0 0,0 0 0,0 0 0,0 0 0,0 1 0,0-1 0,-1 0 0,1 0 0,0 0 0,0 0 0,0 0 0,0 0 0,0 0 0,0 0 0,0 1 0,0-1 0,0 0 0,0 0 0,0 0 0,0 0 0,0 0 0,0 0 0,0 0 0,0 1 0,0-1 0,0 0 0,0 0 0,0 0 0,0 0 0,0 0 0,0 0 0,0 0 0,0 1 0,0-1 0,0 0 0,0 0 0,0 0 0,0 0 0,1 0 0,-1 0 0,0 0 0,0 0 0,0 1 0,0-1 0,0 0 0,0 0 0,0 0 0,0 0 0,0 0 0,1 0 0,-1 0 0,0 0 0,0 0 0,0 0 0,0 0 0,0 0 0,0 0 0,1 0 0,-1 0 0,0 0 0,0 0 0,0 0 0,0 0 0,0 0 0,1 0 0,15 3 0,20-2 0,16-4 0,-21 1 0,0 2 0,0 0 0,30 5 0,-52-3 0,0-1 0,0 1 0,-1 1 0,0 0 0,1 0 0,-1 0 0,0 1 0,0 1 0,-1-1 0,1 1 0,-1 0 0,0 1 0,-1 0 0,1 0 0,5 7 0,-4-3 0,-1 0 0,0 0 0,-1 0 0,0 1 0,-1 0 0,0 0 0,0 1 0,-2-1 0,1 1 0,-1 0 0,-1 0 0,2 20 0,-4-26 0,0 0 0,0 1 0,-1-1 0,0 1 0,0-1 0,0 0 0,-1 0 0,0 0 0,0 0 0,-1 0 0,1 0 0,-1 0 0,0-1 0,-1 0 0,0 1 0,1-1 0,-2 0 0,1-1 0,0 1 0,-1-1 0,0 0 0,0 0 0,0 0 0,-1-1 0,-7 4 0,-6 1 0,0 0 0,0-2 0,-1 0 0,0-1 0,0-1 0,0-1 0,-26 1 0,27-2 0,-74 14 0,64-10 0,0-1 0,-34 1 0,36-5-227,1-2-1,0-1 1,-1-1-1,1-1 1,-32-9-1,34 6-6598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53:07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1 274 24575,'2'-5'0,"0"-1"0,0 1 0,1 0 0,-1-1 0,1 1 0,0 1 0,1-1 0,-1 0 0,9-7 0,6-12 0,23-38 0,-25 40 0,-1-1 0,23-48 0,-30 57 0,-3 15 0,0 25 0,-2-5 0,5 16 0,-1 0 0,-2 1 0,-1 57 0,1-6 0,-1-59 0,13 47 0,-8-38 0,28 101 0,-35-132-170,0 0-1,0 0 0,1 0 1,0 0-1,0-1 0,1 1 1,8 11-1,2-2-6655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53:09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923 3 24575,'-62'-1'0,"31"0"0,1 0 0,0 2 0,0 2 0,-55 10 0,-59 18 0,97-23 0,0 2 0,-61 22 0,94-26 0,0 2 0,0-1 0,0 2 0,1 0 0,1 0 0,0 2 0,0-1 0,1 1 0,0 1 0,-10 14 0,-1 3 0,2 1 0,1 2 0,-19 42 0,29-49 0,0 2 0,-10 53 0,12-47 0,-1 19 0,2 0 0,3 0 0,6 94 0,0-36 0,-3 1019 0,0-1109 0,2 0 0,1 0 0,0 0 0,1 0 0,2 0 0,0-1 0,1 0 0,0 0 0,2-1 0,0 0 0,1 0 0,18 23 0,14 12 0,2-3 0,70 64 0,-46-48 0,-54-55 0,0 0 0,0 0 0,1-1 0,0-1 0,1-1 0,0 0 0,0-1 0,1-1 0,-1 0 0,2-1 0,-1-1 0,23 3 0,25 0 0,126-2 0,-189-5 0,632-2-1365,-604 2-5461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53:37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77 357 24575,'-1'-6'0,"-1"0"0,0 0 0,-1 0 0,1 0 0,-1 0 0,0 0 0,-7-8 0,3 2 0,2 3 0,0 0 0,1-1 0,0 1 0,0-1 0,1 1 0,0-1 0,1 0 0,0 0 0,1-1 0,0 1 0,1 0 0,-1 0 0,2-1 0,2-12 0,-2 16 0,1 1 0,0 0 0,0 0 0,0 0 0,1 0 0,0 0 0,1 0 0,-1 1 0,1-1 0,0 1 0,0 0 0,0 0 0,1 1 0,0-1 0,0 1 0,0 0 0,0 1 0,1-1 0,0 1 0,-1 0 0,1 0 0,0 1 0,10-4 0,-8 4 0,0-1 0,1 1 0,-1 1 0,1-1 0,0 2 0,-1-1 0,1 1 0,-1 0 0,1 1 0,0 0 0,-1 0 0,1 1 0,-1 0 0,0 0 0,15 7 0,-16-5 0,-1 0 0,0 0 0,0 0 0,-1 1 0,1 0 0,-1 0 0,0 0 0,0 1 0,-1 0 0,1-1 0,-1 2 0,-1-1 0,1 0 0,-1 1 0,0 0 0,-1-1 0,1 1 0,-1 0 0,1 8 0,2 27 0,-1 0 0,-2 1 0,-7 79 0,1-11 0,4-90 0,-2-1 0,0 0 0,-1 0 0,-1 0 0,0-1 0,-2 1 0,0-1 0,-1 0 0,-1-1 0,-20 34 0,8-19 0,15-22 0,-1 0 0,0-1 0,0 0 0,-1 0 0,-1-1 0,1 0 0,-2 0 0,1-1 0,-17 12 0,14-12 0,0 0 0,0 0 0,-1-1 0,0 0 0,0-1 0,0 0 0,-14 3 0,24-8 0,-1-1 0,1 1 0,0-1 0,0 0 0,-1 0 0,1 0 0,0 0 0,0 0 0,-1 0 0,1-1 0,0 1 0,0-1 0,0 1 0,0-1 0,-1 0 0,1 0 0,-3-2 0,3 1 0,-1-1 0,1 1 0,0-1 0,0 1 0,0-1 0,0 0 0,0 0 0,1 0 0,-1 0 0,1 0 0,0 0 0,0 0 0,0-1 0,0 1 0,0-5 0,-1 1 0,1-1 0,-1 1 0,2 0 0,-1 0 0,1-1 0,0 1 0,0-1 0,1 1 0,0 0 0,0 0 0,1-1 0,0 1 0,0 0 0,1 0 0,0 1 0,0-1 0,0 1 0,1-1 0,0 1 0,1 0 0,-1 0 0,1 1 0,0-1 0,0 1 0,1 0 0,-1 1 0,1-1 0,0 1 0,1 0 0,-1 1 0,1-1 0,-1 1 0,1 0 0,0 1 0,0 0 0,0 0 0,14-1 0,-8 1 0,0 1 0,0 1 0,0 0 0,0 1 0,0 0 0,0 1 0,-1 0 0,1 1 0,-1 1 0,1 0 0,-1 0 0,21 12 0,3 6 0,0 1 0,51 44 0,-15-11 0,-54-42 30,1-1 0,1-1 0,35 17 0,-47-26-136,0 0 0,0-1 0,0 1 0,0-2 0,0 1 0,0-2-1,0 1 1,1-1 0,-1 0 0,0 0 0,0-1 0,0 0 0,16-5 0,-1-2-6720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55:38.9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1185 23 24575,'-124'-2'0,"-133"5"0,130 18 0,72-12 0,33-4 0,0-2 0,-27 1 0,18-2 0,-50 9 0,23-2 0,39-7 0,1 2 0,0 0 0,0 2 0,0 0 0,0 0 0,1 2 0,0 0 0,1 1 0,0 1 0,0 0 0,1 1 0,0 1 0,1 0 0,1 1 0,0 0 0,0 1 0,1 1 0,1 0 0,-17 32 0,21-31 0,1 0 0,1 0 0,1 1 0,0 0 0,1 0 0,1 0 0,0 22 0,2-35 0,0 0 0,1 0 0,0 0 0,0 0 0,0 0 0,1 0 0,-1 0 0,1 0 0,0-1 0,0 1 0,0-1 0,0 1 0,1-1 0,-1 0 0,1 0 0,0 0 0,5 4 0,5 2 0,-1 0 0,2-1 0,19 10 0,2 1 0,-12-7 0,1 0 0,1-1 0,-1-2 0,1 0 0,1-2 0,0 0 0,0-2 0,34 3 0,54 2 0,47 1 0,-57-10 0,88-3 0,-129-8 0,-43 6 0,-1 0 0,27 1 0,463 3 0,-488 1 0,1 2 0,23 4 0,36 4 0,18 0 0,-67-7 0,49 3 0,342-8 0,-403 2 0,-1 1 0,26 5 0,40 4 0,-29-11 0,-14-1 0,0 2 0,73 12 0,11 2 0,-41-5 0,85 7 0,-141-12 0,45-1 0,-47-3 0,-1 1 0,38 7 0,-36-4 0,0-1 0,55-1 0,-51-3 0,0 2 0,31 5 0,128 18 0,-22-4 0,-65-15 0,-79-7 0,1 2 0,-1 1 0,36 8 0,-23-4 0,-1-2 0,1-1 0,0-2 0,50-4 0,4 0 0,-30 5 0,87 12 0,-102-9 0,1-3 0,55-4 0,59 3 0,-86 9 0,-46-5 0,55 1 0,-49-4 0,1 0 0,43 10 0,-27-6 0,1-3 0,88-5 0,-36-1 0,1037 3 0,-1111-2 0,0-3 0,0 0 0,-1-2 0,32-11 0,-59 16 0,71-21 0,78-20 0,-120 36 0,0-2 0,-1-2 0,0 0 0,0-3 0,-1 0 0,47-31 0,-2 7 0,-60 31 0,-1 0 0,1-1 0,-2 0 0,1-2 0,23-18 0,-25 16 0,-1 0 0,0 0 0,-1-1 0,0 0 0,-1-1 0,-1-1 0,11-21 0,-17 31 0,-1-1 0,0 1 0,-1-1 0,1 0 0,-1 0 0,0 0 0,-1 0 0,1 0 0,-1 0 0,0 0 0,-1 0 0,0 0 0,0 1 0,0-1 0,0 0 0,-1 0 0,0 1 0,0-1 0,-1 1 0,1-1 0,-1 1 0,0 0 0,-1 0 0,-6-7 0,3 4 0,-1 0 0,0 0 0,0 1 0,-1 1 0,0 0 0,0 0 0,-1 0 0,1 1 0,-21-7 0,-9-1 0,-52-9 0,58 14 0,-94-13 0,100 17 0,-1 0 0,0 2 0,-47 2 0,48 2 0,-1-3 0,0 0 0,-49-9 0,-71-12 0,126 18 0,-1 1 0,-27 0 0,26 2 0,1-1 0,-26-6 0,-77-13 0,3 1 0,85 15 0,-55 0 0,68 5 0,0-1 0,1-2 0,-30-5 0,32 4 0,-1 1 0,0 0 0,-26 2 0,25 1 0,1-1 0,-46-8 0,43 4 0,-1 1 0,-27 1 0,-42-7 0,39 3 0,-1 2 0,1 3 0,-60 5 0,4 0 0,-1813-3 0,1901-1 0,-46-9 0,-24-1 0,-942 12 0,1018-2 0,-1-1 0,-25-6 0,-39-2 0,-933 10 0,1001-1 43,0 0-1,-29-8 1,-25-2-1536,52 11-5333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55:42.6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0 157 24575,'131'2'0,"142"-5"0,-134-17 0,-147 28 0,-1 0 0,0-1 0,-18 11 0,-98 44 0,170-67 0,142-69 0,-80 45 0,-122 25 0,-1 0 0,1 0 0,-1 2 0,-27-2 0,27 3 0,0-1 0,1 0 0,0-1 0,-1 0 0,-17-7 0,-37-13 0,51 18 0,1-1 0,0-1 0,-28-14 0,5-1-1365,30 15-5461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0:55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24575,'0'6'0,"0"9"0,0 7 0,0 6 0,7-1 0,1 0 0,0 3 0,-1-5-8191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55:47.5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1 105 24575,'7'-2'0,"-1"1"0,1-1 0,-1-1 0,1 1 0,7-5 0,-2 1 0,11-3 0,0 1 0,0 2 0,1 0 0,0 1 0,0 1 0,0 2 0,0 0 0,46 3 0,-61 1 0,0 1 0,0-1 0,0 1 0,0 1 0,0 0 0,-1 0 0,1 1 0,-1 0 0,9 7 0,-12-8 0,1 1 0,0-1 0,0 0 0,0-1 0,0 1 0,1-1 0,-1-1 0,1 1 0,0-1 0,0 0 0,0 0 0,0-1 0,0 0 0,0 0 0,0-1 0,0 0 0,15-2 0,-8-2 0,0-1 0,0-1 0,0 0 0,-1-1 0,25-17 0,-26 16 0,0 0 0,1 1 0,0 0 0,0 1 0,1 0 0,19-5 0,-7 6 0,-10 1 0,0 0 0,-1 2 0,18-1 0,-26 3 0,-1 0 0,1 1 0,-1 0 0,0 0 0,1 1 0,-1 0 0,0 0 0,0 0 0,0 0 0,11 7 0,-14-7 0,8 6 0,1-1 0,-1 0 0,1-1 0,1 0 0,-1-1 0,1 0 0,0-1 0,0 0 0,0-1 0,1-1 0,18 1 0,2-4 0,0-2 0,0-1 0,42-12 0,6 0 0,-69 13 0,0 1 0,0 1 0,0 0 0,0 0 0,0 1 0,0 1 0,1 0 0,-1 1 0,0 0 0,-1 1 0,1 1 0,0 0 0,-1 0 0,0 1 0,0 1 0,12 8 0,3 2 0,1-1 0,0-2 0,0 0 0,2-2 0,-1-1 0,1-1 0,1-2 0,-1-1 0,1-1 0,0-2 0,1-1 0,-1-1 0,47-6 0,-16-5 0,-43 6 0,0 0 0,29 0 0,-33 3 0,-1 1 0,1 1 0,-1 0 0,1 0 0,-1 2 0,0 0 0,1 0 0,-2 1 0,1 1 0,0 1 0,21 11 0,-19-10 0,0 0 0,0-2 0,0 0 0,1-1 0,0 0 0,23 1 0,-27-3 0,-2-1 0,1 0 0,-1-1 0,0-1 0,1 0 0,-1 0 0,0-1 0,0-1 0,0 0 0,0 0 0,-1-1 0,1-1 0,-1 1 0,15-11 0,-13 9 0,14-6 0,0 2 0,48-14 0,-62 21 0,0 0 0,0 1 0,1 0 0,-1 1 0,1 0 0,0 1 0,-1 1 0,20 3 0,-24-2 0,0 1 0,0 1 0,0-1 0,-1 1 0,13 9 0,-14-9 0,0 0 0,0 0 0,1-1 0,-1 0 0,1 0 0,0 0 0,0-1 0,14 3 0,-1-5 0,0 0 0,0-1 0,1-1 0,-1-1 0,38-12 0,-33 9 0,0 0 0,0 2 0,36-2 0,-21 7 0,0 2 0,54 11 0,-80-12 0,0 0 0,0 0 0,-1-1 0,1-1 0,0-1 0,0 0 0,0 0 0,-1-1 0,1-1 0,-1 0 0,1-1 0,-1-1 0,0 0 0,-1-1 0,14-7 0,-10 4 27,1 2 0,0 0-1,1 1 1,20-5 0,44-16-1526,-70 21-5327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55:50.1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0 150 24575,'0'-5'0,"1"1"0,-1 0 0,1 0 0,0 0 0,0 0 0,0 0 0,1 0 0,-1 0 0,1 0 0,0 0 0,0 0 0,0 1 0,1-1 0,-1 1 0,1 0 0,0 0 0,0 0 0,0 0 0,0 0 0,1 1 0,-1-1 0,1 1 0,-1 0 0,1 0 0,0 0 0,0 0 0,0 1 0,0 0 0,5-2 0,9-1 0,1 0 0,-1 2 0,1-1 0,-1 2 0,23 1 0,-31 2 0,-1 0 0,0 0 0,1 1 0,-1 0 0,-1 0 0,1 1 0,0 1 0,-1-1 0,0 1 0,8 7 0,-5-5 0,1 0 0,-1 0 0,1-2 0,17 7 0,-25-11 0,0 0 0,-1 0 0,1 0 0,0-1 0,0 0 0,0 1 0,0-2 0,0 1 0,0 0 0,0-1 0,-1 0 0,1 1 0,0-2 0,0 1 0,-1 0 0,1-1 0,-1 1 0,7-5 0,14-10 0,6-4 0,55-28 0,-72 42 0,0 1 0,0 1 0,0 0 0,1 1 0,0 0 0,-1 1 0,26-1 0,-30 3 0,0 0 0,0 1 0,-1 0 0,1 1 0,0 0 0,-1 0 0,0 0 0,1 1 0,-1 1 0,0-1 0,0 1 0,-1 1 0,14 9 0,-11-8 0,1 0 0,0 0 0,1-1 0,-1 0 0,1-1 0,0-1 0,0 1 0,0-2 0,16 2 0,2-2 0,-1-1 0,54-6 0,-39-3 0,-38 7 0,-1-1 0,1 1 0,-1 0 0,1 0 0,-1 1 0,1-1 0,-1 1 0,1 1 0,0-1 0,-1 1 0,1 0 0,-1 0 0,1 0 0,-1 1 0,0 0 0,0 0 0,10 5 0,-7-1 0,1-1 0,0 0 0,0 0 0,0-1 0,1-1 0,-1 1 0,1-2 0,0 1 0,0-1 0,0-1 0,0 0 0,0 0 0,0-1 0,0 0 0,0-1 0,0 0 0,0-1 0,17-4 0,32-20 0,-50 21 0,0 1 0,0-1 0,1 2 0,-1-1 0,1 1 0,0 1 0,0 0 0,10-1 0,-9 3 0,-1 0 0,1 1 0,0 1 0,-1 0 0,0 0 0,1 1 0,-1 0 0,0 1 0,0 0 0,-1 1 0,18 11 0,-10-7 0,0-1 0,30 12 0,-39-18 0,0 0 0,1-1 0,-1 1 0,1-2 0,0 1 0,-1-1 0,1-1 0,0 1 0,11-3 0,6-4 0,43-15 0,-51 15 0,0 1 0,0 1 0,1 0 0,0 1 0,27-2 0,44 8 0,-63 0 0,1-1 0,-1-1 0,0-1 0,1-2 0,-1 0 0,0-2 0,44-14 0,-56 12 0,1 1 0,-1 1 0,1 0 0,0 2 0,0-1 0,23 0 0,-31 4 0,0 0 0,0 1 0,0 0 0,0 0 0,0 1 0,0 0 0,0 1 0,-1-1 0,1 2 0,-1-1 0,1 1 0,-1 0 0,-1 0 0,12 10 0,-12-10 0,9 9 0,-1-2 0,2 0 0,31 17 0,-41-26 0,0 1 0,0-1 0,0-1 0,0 1 0,1-1 0,-1 0 0,1 0 0,-1-1 0,1 0 0,-1 0 0,1 0 0,-1-1 0,1 0 0,-1 0 0,7-3 0,13-2 0,0 1 0,0 2 0,0 0 0,0 2 0,0 1 0,39 4 0,-47-1 0,0 0 0,34 12 0,-38-10 0,1 0 0,0-1 0,0-1 0,28 2 0,-10-3 0,0-3 0,0 0 0,-1-2 0,37-8 0,22-1 0,-73 11 0,-1-1 0,1 0 0,-1-1 0,0-1 0,21-8 0,-16 6 0,-1 1 0,1 1 0,0 1 0,0 1 0,0 1 0,0 1 0,37 4 0,13-2 0,-56-2-170,1-1-1,0-1 0,-1-1 1,0 0-1,1-1 0,-2 0 1,27-12-1,-28 11-6655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55:52.9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87 24575,'104'-21'0,"-28"20"0,-49 1 0,0 0 0,0-2 0,40-8 0,-28 4 0,0 1 0,0 3 0,0 1 0,43 4 0,9 0 0,-76-2 0,-12 3 0,-25 9 0,-39 8 0,21-8 0,-67 32 0,141-58 0,45-12 0,2 1 0,-21 9 0,-47 13 0,-1 0 0,1-1 0,-1 0 0,21-10 0,-33 13 0,1 0 0,-1 0 0,0 0 0,1-1 0,-1 1 0,1 0 0,-1 0 0,0-1 0,1 1 0,-1 0 0,0 0 0,1-1 0,-1 1 0,0 0 0,0-1 0,1 1 0,-1 0 0,0-1 0,0 1 0,1 0 0,-1-1 0,0 1 0,0-1 0,0 1 0,0 0 0,0-1 0,0 1 0,0-1 0,1 1 0,-1-1 0,0 1 0,0 0 0,-1-1 0,1 0 0,-12-10 0,-22-2 0,7 10-40,0 1 0,-51 2 0,38 1-1205,22-1-5581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55:53.1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 24575,'0'-3'0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1:55:53.9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24575,'30'1'0,"1"2"0,-1 1 0,38 10 0,11 2 0,-47-13-41,-26-3-79,0 0 0,-1 1-1,1 0 1,0-1-1,0 2 1,0-1 0,-1 1-1,1 0 1,-1 0-1,11 6 1,-7 0-6706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06:34.5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426 0 24575,'-2'5'0,"1"0"0,-1 0 0,0-1 0,0 1 0,-1-1 0,1 1 0,-1-1 0,0 0 0,-7 7 0,-6 12 0,-47 83 0,20-37 0,-46 104 0,-3 82 0,74-192 0,-14 86 0,26-108 0,0-2 0,-2 71 0,7-88 0,-1-1 0,-7 29 0,-1 18 0,10-64 45,0-8-1455,0-4-5416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06:35.3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24575,'-1'26'0,"2"0"0,0 0 0,2 0 0,1 0 0,10 38 0,21 27 0,-21-59 0,-2 0 0,10 44 0,39 176 0,-52-222 0,2-1 0,1 0 0,2-1 0,22 36 0,25 53 0,-14 7-1365,-45-118-5461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06:36.2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1 225 24575,'29'0'0,"1"1"0,0-1 0,-1-2 0,53-10 0,61-13 0,1 7 0,-131 16 0,166-38 0,-151 32 0,0-1 0,0-2 0,-2-1 0,33-19 0,20-17-1365,-69 41-5461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06:46.3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0 104 24575,'0'-3'0,"1"0"0,-1 0 0,0 0 0,1 0 0,0 0 0,0 0 0,0 0 0,0 0 0,0 0 0,0 0 0,1 1 0,-1-1 0,1 0 0,0 1 0,0-1 0,0 1 0,0 0 0,0 0 0,1 0 0,-1 0 0,1 0 0,-1 0 0,1 0 0,0 1 0,-1 0 0,1-1 0,0 1 0,0 0 0,0 0 0,0 1 0,0-1 0,0 1 0,5-1 0,11-1 0,0 1 0,1 0 0,-1 2 0,23 3 0,-36-4 0,6 2 0,0 1 0,0 0 0,0 1 0,-1 0 0,0 0 0,1 1 0,-2 1 0,21 13 0,16 8 0,-34-21 0,-1-1 0,1 0 0,0-1 0,1 0 0,-1-1 0,1-1 0,-1 0 0,1-1 0,0 0 0,25-3 0,-28 1 0,0 0 0,0-2 0,0 1 0,0-1 0,-1 0 0,1-1 0,-1-1 0,0 0 0,0 0 0,0-1 0,-1 0 0,1 0 0,12-13 0,-16 12 0,1 1 0,0-1 0,1 1 0,-1 1 0,1-1 0,0 1 0,1 1 0,-1-1 0,1 1 0,0 1 0,0 0 0,0 0 0,0 1 0,1 0 0,-1 0 0,1 1 0,-1 0 0,1 1 0,-1 0 0,1 1 0,-1 0 0,1 0 0,-1 1 0,1 0 0,-1 1 0,0 0 0,0 0 0,0 1 0,15 9 0,-13-7 0,1 0 0,0-1 0,1 0 0,-1-1 0,1-1 0,0 0 0,0 0 0,24 0 0,5-1 0,62-8 0,-88 4 0,1-1 0,-1-1 0,1-1 0,19-9 0,38-9 0,-60 20 0,2-1 0,1 0 0,0 2 0,26-1 0,-37 3 0,1 1 0,0 0 0,-1 0 0,0 0 0,1 1 0,-1 0 0,0 1 0,0-1 0,0 1 0,0 0 0,0 1 0,7 5 0,33 27 0,-29-22 0,0 0 0,1-1 0,1-1 0,20 10 0,-32-19 0,-1-1 0,1 1 0,0-1 0,-1-1 0,1 1 0,0-1 0,0 0 0,0-1 0,0 0 0,0 0 0,0 0 0,0-1 0,0 0 0,0 0 0,-1-1 0,1 0 0,8-3 0,108-50 0,-98 44-682,49-13-1,-59 21-6143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18:38.4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0:56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24575,'0'6'0,"0"9"0,0 7 0,0 7 0,0 3 0,0 4 0,0 1 0,0 1 0,0 0 0,0 0 0,0-1 0,0 0 0,6-6 0,2-16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18:59.7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58 24575,'13'1'0,"0"1"0,0 1 0,0 0 0,0 1 0,0 1 0,-1 0 0,19 10 0,29 11 0,-43-20 0,4 2 0,1-1 0,1-1 0,-1-1 0,46 5 0,-35-7 0,52 12 0,-53-9 0,64 6 0,10-14 0,-72 0 0,0 1 0,0 2 0,-1 1 0,66 13 0,-64-8 0,0-1 0,0-2 0,1-2 0,55-2 0,42 3 0,-46 13 0,-64-10 0,-1-2 0,25 3 0,380-4 0,-220-6 0,-181 5 0,0 0 0,49 13 0,-47-9 0,0-1 0,36 2 0,610-5 0,-325-5 0,5225 3 0,-5540-2 0,0-1 0,44-10 0,-41 6 0,62-5 0,598 11 0,-335 3 0,1931-2 0,-2266-1 0,0-2 0,45-10 0,-43 6 0,0 2 0,33-1 0,89-12 0,-103 11 0,70-3 0,-93 9 0,0-1 0,0 0 0,-1-2 0,1-1 0,-1-1 0,0-1 0,0-1 0,0-2 0,-2 0 0,1-1 0,28-19 0,84-59-1365,-118 76-5461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19:02.2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24575,'0'3'0,"1"-1"0,-1 1 0,1-1 0,0 1 0,0-1 0,0 1 0,0-1 0,0 0 0,0 0 0,1 0 0,-1 1 0,1-1 0,0-1 0,0 1 0,-1 0 0,1 0 0,4 2 0,42 28 0,-32-23 0,179 121 0,-180-121 0,1 0 0,0-1 0,1 0 0,0-1 0,0-2 0,0 1 0,1-2 0,18 3 0,12-2 0,85-3 0,-107-1 0,-1 1 0,1 2 0,27 7 0,-25-5 0,1-1 0,32 1 0,-30-5 0,290-3 0,-236-15 0,-63 11 0,0 1 0,27-2 0,-12 3 0,40-9 0,-45 6 0,0 2 0,36-2 0,74 9 0,68-4 0,-124-14 0,-64 10 0,0 2 0,26-3 0,403 4 0,-232 5 0,-83-4 0,150 5 0,-200 14 0,-64-12 0,0 0 0,26 1 0,403-2 0,-232-7 0,-94 1 0,137 5 0,-177 13 0,-62-10 0,-1-2 0,26 3 0,29-6 0,-53-1 0,0 0 0,0 1 0,0 2 0,35 7 0,-25-3 0,-1-1 0,1-2 0,0-1 0,46-3 0,35 3 0,-28 13 0,-64-10 0,46 5 0,196-12 0,34 3 0,-190 15 0,-72-9 0,64 3 0,596-9 0,-336-5 0,-287 5 0,-41 0 0,-1-1 0,1-2 0,-1-1 0,1-2 0,34-8 0,-40 6 0,0 0 0,46-1 0,-44 4 0,1 0 0,29-9 0,-2-1 0,-39 10 0,-1-1 0,1 0 0,0-2 0,-1 0 0,0-1 0,-1 0 0,1-1 0,22-17 0,-12 6 0,-22 16 0,0 0 0,0 0 0,-1 0 0,1-1 0,-1 0 0,0 0 0,0 0 0,0 0 0,0 0 0,-1-1 0,0 0 0,0 0 0,0 0 0,0 0 0,-1 0 0,0 0 0,0-1 0,-1 1 0,2-9 0,0-12-682,-1-49-1,-3 44-6143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19:57.0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1 24575,'-1'75'0,"3"83"0,-1-145 0,0 1 0,1-1 0,1 0 0,0 0 0,1-1 0,0 1 0,11 22 0,-13-37 0,-1-1 0,0 1 0,0-1 0,0 0 0,0 1 0,-1-1 0,1 0 0,-1 1 0,1-1 0,-1 0 0,0-5 0,-2-58 0,0 48 0,1 0 0,1-1 0,1 1 0,0-1 0,2 1 0,5-24 0,-8 41 0,0-1 0,1 0 0,-1 0 0,1 0 0,-1 1 0,1-1 0,0 0 0,0 1 0,0-1 0,0 1 0,0-1 0,0 1 0,0-1 0,0 1 0,0 0 0,1-1 0,-1 1 0,0 0 0,1 0 0,0 0 0,-1 0 0,1 0 0,-1 0 0,1 1 0,0-1 0,-1 1 0,1-1 0,0 1 0,0-1 0,0 1 0,-1 0 0,1 0 0,0 0 0,0 0 0,0 0 0,0 0 0,2 1 0,1 1 0,-1 0 0,0 0 0,0 0 0,0 1 0,0-1 0,-1 1 0,1 0 0,-1 0 0,1 1 0,-1-1 0,0 1 0,-1-1 0,6 9 0,1 7 0,0 0 0,-1 1 0,-1 1 0,-1-1 0,0 1 0,4 40 0,-11-60 4,1 0-1,0-1 0,0 1 1,0 0-1,0 0 0,0 0 1,0 0-1,0 0 0,1 0 1,-1 0-1,0-1 0,0 1 0,1 0 1,-1 0-1,0 0 0,1 0 1,-1-1-1,1 1 0,-1 0 1,1 0-1,-1-1 0,1 1 1,0 0-1,-1-1 0,1 1 1,0-1-1,-1 1 0,1-1 1,0 1-1,0-1 0,0 0 1,-1 1-1,1-1 0,0 0 1,1 1-1,0-2-96,0 0 0,0 0 1,-1 0-1,1 0 0,-1 0 0,1 0 0,-1-1 0,1 1 1,-1 0-1,0-1 0,1 1 0,-1-1 0,0 0 1,0 1-1,1-4 0,6-10-6733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19:57.8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 18 24575,'4'54'0,"2"-1"0,2 0 0,2 0 0,3-1 0,25 64 0,24 76 0,-101-325 0,-7-24 0,38 135 0,1 0 0,1 0 0,1-1 0,1 0 0,1 0 0,1 0 0,1 0 0,3-37 0,-2 57 0,1 0 0,-1 0 0,1 0 0,0 1 0,0-1 0,0 0 0,0 0 0,1 1 0,-1-1 0,1 0 0,-1 1 0,1 0 0,0-1 0,0 1 0,0 0 0,0 0 0,0 0 0,1 0 0,-1 0 0,1 1 0,-1-1 0,1 1 0,-1 0 0,5-2 0,-5 2 0,0 1 0,0 0 0,0-1 0,-1 1 0,1 0 0,0 0 0,0 0 0,0 0 0,0 0 0,0 1 0,0-1 0,0 1 0,0-1 0,-1 1 0,1 0 0,0-1 0,0 1 0,-1 0 0,1 0 0,0 0 0,-1 0 0,1 1 0,-1-1 0,0 0 0,1 1 0,-1-1 0,0 1 0,0-1 0,0 1 0,0-1 0,0 1 0,0 0 0,0 0 0,0-1 0,-1 1 0,1 0 0,-1 0 0,1 2 0,3 21 0,-1 0 0,-2 0 0,0 0 0,-1 0 0,-7 42 0,7-63 0,-1 0 0,0 0 0,0 0 0,-1 0 0,1 0 0,-1 0 0,0 0 0,1 0 0,-2-1 0,1 1 0,0-1 0,-1 0 0,0 1 0,0-1 0,0 0 0,0 0 0,0-1 0,0 1 0,-1-1 0,1 0 0,-1 0 0,0 0 0,0 0 0,0 0 0,0-1 0,0 0 0,0 0 0,0 0 0,0 0 0,0-1 0,0 1 0,-1-1 0,1 0 0,0 0 0,0-1 0,0 1 0,-5-2 0,7 1-40,0 0 0,1 1 0,0-1 0,-1 0-1,1 0 1,-1 0 0,1 0 0,0 0 0,0 0 0,0-1 0,-1 1-1,1 0 1,1-1 0,-1 1 0,0-1 0,0 1 0,0-1-1,1 1 1,-1-1 0,1 1 0,-1-1 0,1 0 0,-1 1 0,1-1-1,0 0 1,0 1 0,0-1 0,0 0 0,0 1 0,0-1-1,1 0 1,-1 1 0,1-3 0,3-10-6786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19:58.3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83 93 24575,'-1'20'0,"1"-6"0,-1-1 0,2 1 0,0 0 0,0-1 0,2 1 0,4 16 0,-6-28 0,0 1 0,0-1 0,0 0 0,0 1 0,1-1 0,-1 0 0,1 0 0,0 0 0,0 0 0,-1 0 0,1 0 0,0 0 0,1 0 0,-1-1 0,4 2 0,-3-1 0,1-1 0,-1 0 0,1 0 0,0-1 0,-1 1 0,1-1 0,0 1 0,0-1 0,-1-1 0,1 1 0,0 0 0,0-1 0,-1 0 0,5-1 0,-2 0 0,-1-1 0,1 0 0,-1 0 0,0 0 0,0 0 0,0-1 0,0 0 0,0 0 0,-1 0 0,0-1 0,0 0 0,0 1 0,0-1 0,-1-1 0,0 1 0,0 0 0,0-1 0,-1 0 0,0 1 0,0-1 0,2-9 0,-2 9 0,-1 1 0,0 0 0,0 0 0,0-1 0,0 1 0,-1 0 0,0-1 0,0 1 0,-1-1 0,0 1 0,1 0 0,-2-1 0,1 1 0,-1 0 0,1 0 0,-1 0 0,-1 0 0,1 0 0,-1 1 0,0-1 0,0 0 0,0 1 0,0 0 0,-9-7 0,6 7 0,0 1 0,0 1 0,-1-1 0,1 1 0,-1 0 0,1 0 0,-1 1 0,0 0 0,0 0 0,0 1 0,0 0 0,-10 1 0,5-1 0,1 2 0,0-1 0,-1 1 0,1 1 0,0 0 0,-19 8 0,27-10 0,1 1 0,-1-1 0,0 1 0,1-1 0,-1 1 0,1 0 0,0 0 0,-1 0 0,1 1 0,0-1 0,0 0 0,0 1 0,1-1 0,-1 1 0,1 0 0,-1 0 0,1-1 0,0 1 0,0 0 0,0 0 0,0 5 0,1-6 0,0 1 0,0-1 0,0 0 0,1 1 0,-1-1 0,1 0 0,0 0 0,-1 1 0,1-1 0,0 0 0,0 0 0,1 0 0,-1 0 0,0 0 0,1 0 0,-1 0 0,1 0 0,-1-1 0,1 1 0,0-1 0,0 1 0,0-1 0,0 0 0,0 1 0,0-1 0,0 0 0,0 0 0,3 0 0,43 17-1365,-33-14-5461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19:58.7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9 167 24575,'2'0'0,"1"-1"0,-1 0 0,1 0 0,-1 0 0,0 0 0,1 0 0,-1-1 0,0 1 0,0-1 0,0 1 0,3-4 0,15-9 0,-9 9 0,0 1 0,0-2 0,0 0 0,17-12 0,-26 16 0,1 0 0,-1 1 0,0-1 0,0 0 0,-1 0 0,1 0 0,0 0 0,-1 0 0,1-1 0,-1 1 0,0 0 0,0-1 0,0 1 0,0-1 0,0 1 0,0-1 0,-1 1 0,1-1 0,-1 0 0,0 1 0,1-1 0,-1 0 0,-1 1 0,1-1 0,0 0 0,-1 1 0,1-1 0,-2-3 0,2 4 0,-1 1 0,1 0 0,-1-1 0,1 1 0,-1 0 0,0 0 0,1 0 0,-1 0 0,0-1 0,0 1 0,0 0 0,0 0 0,0 1 0,0-1 0,0 0 0,0 0 0,0 0 0,0 1 0,0-1 0,-1 0 0,1 1 0,0-1 0,-1 1 0,1 0 0,0-1 0,-2 1 0,0 0 0,-1 0 0,1 1 0,0-1 0,0 1 0,0-1 0,1 1 0,-1 0 0,0 0 0,0 1 0,0-1 0,-3 3 0,-3 2 0,1 0 0,0 0 0,0 1 0,1 0 0,0 0 0,-8 11 0,11-12 0,0 0 0,1 1 0,0-1 0,1 1 0,-1 0 0,1 0 0,0 0 0,1 0 0,0 0 0,0 0 0,0 0 0,1 0 0,0 1 0,1-1 0,-1 0 0,2 0 0,-1 0 0,1 0 0,0 0 0,0 0 0,0 0 0,1-1 0,0 1 0,1-1 0,-1 0 0,1 0 0,1 0 0,-1 0 0,1-1 0,0 1 0,0-1 0,0-1 0,1 1 0,0-1 0,10 6 0,-4-4 0,1-1 0,1 0 0,-1-1 0,1 0 0,-1-1 0,1-1 0,0 0 0,28-1 0,-37-1 0,0 0 0,-1-1 0,1 0 0,0 0 0,0-1 0,0 1 0,-1-1 0,1 0 0,-1 0 0,1 0 0,-1-1 0,0 0 0,0 0 0,0 0 0,0 0 0,0-1 0,-1 1 0,0-1 0,1 0 0,-1 0 0,-1 0 0,1 0 0,-1 0 0,1-1 0,-1 1 0,0-1 0,-1 0 0,2-7 0,13-36-1365,-12 35-5461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19:59.0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24575,'0'3'0,"0"6"0,0 4 0,0 4 0,0 2 0,0 2 0,0 1 0,0 0 0,0 0 0,0 0 0,0-1 0,0 1 0,0-1 0,0 0 0,0 1 0,0-1 0,0-7 0,0-6-8191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19:59.5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181 0 24575,'-2'5'0,"0"0"0,0-1 0,0 1 0,-1-1 0,1 1 0,-1-1 0,0 0 0,-6 6 0,-4 7 0,-18 32 0,18-26 0,-2 0 0,0 0 0,-34 36 0,47-58 0,1 0 0,0 0 0,-1 1 0,1-1 0,0 1 0,0-1 0,0 1 0,0-1 0,0 1 0,0 0 0,0-1 0,1 1 0,-1 0 0,1 0 0,-1 0 0,1 2 0,0-3 0,0 0 0,0 0 0,0 0 0,1 1 0,-1-1 0,1 0 0,-1 0 0,1 0 0,-1 0 0,1 0 0,-1 0 0,1 0 0,0 0 0,0 0 0,-1-1 0,1 1 0,0 0 0,0 0 0,2 1 0,6 2 0,0 1 0,0-1 0,0-1 0,1 0 0,12 3 0,14 5 0,9 15 0,-37-20 0,0 0 0,1-1 0,0 0 0,10 3 0,-18-8-50,-1 0-1,1 0 1,0 0-1,0 0 0,0-1 1,0 1-1,-1 0 1,1 0-1,0-1 1,0 1-1,-1-1 0,1 1 1,0 0-1,-1-1 1,1 1-1,0-1 1,-1 0-1,1 1 0,-1-1 1,1 1-1,0-1 1,-1 0-1,0 0 1,1 1-1,-1-1 1,1-1-1,4-8-6775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20:00.1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 0 24575,'1'25'0,"9"46"0,-5-46 0,2 46 0,-7-55 0,1-11 0,0 0 0,-1 0 0,1-1 0,-1 1 0,0 0 0,-1 0 0,1-1 0,-1 1 0,0 0 0,0-1 0,-1 1 0,1-1 0,-5 9 0,5-13-25,0 1-1,0-1 0,1 0 1,-1 0-1,0 1 1,0-1-1,0 0 0,0 0 1,0 0-1,1 0 0,-1 0 1,0 0-1,0 0 1,0 0-1,0 0 0,0 0 1,0-1-1,1 1 0,-1 0 1,0-1-1,0 1 1,0 0-1,1-1 0,-1 1 1,0-1-1,0 1 0,1-1 1,-2-1-1,0 1-596,-8-6-6204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20:00.3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23 24575,'54'-10'0,"-3"0"0,164 8 0,-110 3 0,-67 3-1365,-25 0-5461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0:57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0 24575,'-1'10'0,"0"-1"0,0 1 0,-1-1 0,0 0 0,-1 1 0,0-1 0,-1 0 0,0-1 0,0 1 0,-10 14 0,0-2 0,-2-1 0,-32 34 0,39-46 0,1-1 0,-1 0 0,0-1 0,-1 0 0,1 0 0,-17 6 0,29-13 0,0 1 0,1-1 0,-1 1 0,0 0 0,0 0 0,1 0 0,-1 0 0,0 0 0,0 1 0,0 0 0,1 0 0,4 2 0,54 22 0,-47-18 0,1 0 0,-1-1 0,29 6 0,-38-11 0,0-1 0,0 0 0,-1 0 0,1-1 0,0 1 0,-1-1 0,1-1 0,-1 1 0,1-1 0,-1 0 0,0 0 0,1 0 0,-1-1 0,0 0 0,0 0 0,-1 0 0,1 0 0,-1-1 0,0 0 0,0 0 0,0 0 0,0 0 0,0-1 0,-1 0 0,0 1 0,0-1 0,0 0 0,-1-1 0,0 1 0,0 0 0,0-1 0,-1 1 0,1-1 0,-1 1 0,0-1 0,-1 0 0,0 1 0,0-1 0,0 0 0,0 0 0,-1 1 0,0-1 0,-2-7 0,3 12 0,0 1 0,0-1 0,0 0 0,0 0 0,0 1 0,-1-1 0,1 0 0,0 1 0,0-1 0,0 0 0,-1 0 0,1 1 0,0-1 0,-1 1 0,1-1 0,-1 0 0,1 1 0,-1-1 0,1 1 0,-1-1 0,1 1 0,-1-1 0,1 1 0,-1-1 0,1 1 0,-1 0 0,0-1 0,1 1 0,-2 0 0,-8 17 0,-1 35 0,11-44 0,-1 1 0,2 0 0,-1 0 0,1-1 0,1 1 0,0 0 0,0-1 0,0 1 0,1-1 0,0 0 0,1 0 0,4 7 0,-6-11 0,0-1 0,0 0 0,0-1 0,1 1 0,-1 0 0,1-1 0,-1 1 0,1-1 0,0 0 0,0 0 0,0 0 0,0 0 0,0 0 0,0-1 0,1 1 0,-1-1 0,1 0 0,-1 0 0,1 0 0,-1-1 0,1 1 0,-1-1 0,1 0 0,-1 0 0,1 0 0,0 0 0,-1-1 0,1 1 0,-1-1 0,1 0 0,5-3 0,-5 2 0,0 0 0,0-1 0,-1 1 0,1-1 0,-1 0 0,0 0 0,0 0 0,0-1 0,0 1 0,-1-1 0,1 0 0,-1 1 0,0-1 0,0 0 0,0 0 0,-1-1 0,0 1 0,1 0 0,-1 0 0,-1-1 0,1 1 0,-1 0 0,1-7 0,0-4 0,-1 1 0,0-1 0,-1 0 0,0 1 0,-6-27 0,5 35 10,0 1 0,0 0 0,-1-1 0,1 1 0,-1 0 0,0 0 0,0 1 0,-1-1 0,1 1 0,-1 0 0,-6-5 0,9 8-41,0 0 0,0 0 0,0 0 0,0 0 0,-1 1 0,1-1 0,0 0 0,0 1 1,-1-1-1,1 1 0,-1-1 0,1 1 0,0 0 0,-1 0 0,1 0 0,-1 0 0,1 0 0,-1 0 0,1 0 0,-1 0 0,1 0 0,0 0 0,-1 1 0,1-1 1,-1 1-1,1-1 0,0 1 0,0 0 0,-1-1 0,1 1 0,0 0 0,0 0 0,0 0 0,0 0 0,-1 0 0,2 0 0,-1 0 0,0 0 0,0 0 0,0 0 1,0 1-1,1-1 0,-1 0 0,1 1 0,-1-1 0,1 0 0,-1 3 0,-8 18-6795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20:01.2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341 69 24575,'-1'-3'0,"-1"0"0,0 0 0,1 1 0,-1-1 0,0 1 0,0-1 0,-1 1 0,1 0 0,0 0 0,-1 0 0,0 0 0,1 0 0,-4-1 0,-1-2 0,-1 1 0,1 0 0,0 0 0,-1 1 0,-9-3 0,6 3 0,0 1 0,0 0 0,-1 1 0,1 1 0,0 0 0,-1 0 0,1 1 0,0 0 0,-1 1 0,1 0 0,-19 7 0,24-6 0,0 0 0,0 0 0,0 1 0,1 0 0,-1 0 0,1 0 0,0 0 0,0 1 0,1 0 0,-1 0 0,1 0 0,0 1 0,0-1 0,1 1 0,0 0 0,0 0 0,0 0 0,1 0 0,0 1 0,0-1 0,-1 7 0,1-3 0,0 0 0,0 0 0,1 0 0,1 0 0,0 0 0,1 16 0,0-21 0,0-1 0,0 1 0,1-1 0,-1 0 0,1 0 0,0 0 0,0 0 0,0 0 0,0 0 0,1 0 0,0-1 0,0 1 0,0-1 0,0 0 0,0 0 0,7 6 0,4-1 0,-1-1 0,1 0 0,0-1 0,0 0 0,0-1 0,1 0 0,0-1 0,0-1 0,21 2 0,0-3 0,2-1 0,62-6 0,-96 5-49,0 0 1,0-1-1,0 1 0,-1-1 0,1 0 1,0 0-1,-1-1 0,1 1 0,-1-1 1,1 0-1,-1 0 0,0 0 0,0 0 1,0 0-1,0-1 0,0 1 0,0-1 1,0 0-1,-1 0 0,0 0 0,0 0 1,1 0-1,-2-1 0,1 1 0,0-1 0,-1 1 1,2-6-1,0-6-6777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20:01.7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24575,'0'636'0,"0"-631"-107,0-2 10,0 0 0,0 0 1,0 0-1,0 0 0,1 0 0,-1 0 1,1 0-1,-1 0 0,1-1 0,0 1 0,0 0 1,3 4-1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20:02.0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24575,'0'3'0,"0"5"0,0 5 0,0 4 0,0 2 0,4-1 0,1-1 0,-1 0 0,0 1 0,2-2 0,1 0 0,-2 0 0,-1 1 0,2-2 0,1 0 0,-2 1 0,-1-2-8191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20:02.2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24575,'0'3'0,"0"6"0,0 0-8191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20:02.7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8 192 24575,'11'0'0,"0"-1"0,1-1 0,-1 0 0,0-1 0,-1 0 0,1-1 0,0 0 0,-1 0 0,0-1 0,14-9 0,-19 11 0,1-1 0,-1 1 0,1-1 0,-1-1 0,0 1 0,-1-1 0,1 0 0,-1 0 0,0 0 0,0-1 0,0 1 0,-1-1 0,0 0 0,0 0 0,-1 0 0,1 0 0,-1-1 0,2-11 0,-4 17 0,0-1 0,0 1 0,0-1 0,0 1 0,0-1 0,0 1 0,0 0 0,0-1 0,-1 1 0,1-1 0,0 1 0,-1 0 0,1-1 0,-1 1 0,0 0 0,1 0 0,-1-1 0,0 1 0,0 0 0,0 0 0,0 0 0,0 0 0,0 0 0,0 0 0,0 0 0,-1-1 0,-1 1 0,0 0 0,0 0 0,0 0 0,0 1 0,0-1 0,0 1 0,0-1 0,0 1 0,-1 0 0,1 0 0,-5 1 0,-1 0 0,0 1 0,0 0 0,0 0 0,0 1 0,1 1 0,-1-1 0,-11 8 0,13-5 0,0 0 0,1 0 0,0 1 0,0 0 0,0 1 0,1-1 0,0 1 0,1 0 0,0 0 0,0 1 0,0-1 0,1 1 0,1-1 0,-1 1 0,2 0 0,-1 0 0,1 0 0,0 1 0,1-1 0,0 0 0,1 0 0,-1 0 0,2 0 0,-1 0 0,1 0 0,7 17 0,-8-24 0,1 1 0,-1-1 0,1 0 0,0 0 0,0 0 0,0 0 0,0 0 0,0-1 0,0 1 0,0 0 0,1-1 0,-1 0 0,1 0 0,-1 1 0,1-1 0,-1-1 0,1 1 0,3 1 0,59 6 0,-26-4 0,-34-3 0,0 0 0,0 0 0,0 0 0,0-1 0,0 0 0,0 0 0,0-1 0,0 1 0,0-1 0,-1 0 0,1 0 0,0-1 0,0 1 0,-1-1 0,1 0 0,-1 0 0,0-1 0,1 1 0,-1-1 0,0 0 0,0 0 0,-1-1 0,1 1 0,-1-1 0,1 1 0,-1-1 0,0 0 0,-1 0 0,1-1 0,-1 1 0,0 0 0,0-1 0,2-7 0,3-4-1365,-1 4-5461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20:03.3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0 24575,'-1'30'0,"-9"45"0,6-46 0,-2 50 0,6 70 0,3-202 0,10-58 0,-7 61 0,-4 42 0,-1 0 0,1 0 0,0 0 0,1 1 0,0-1 0,0 1 0,1 0 0,0 0 0,0 0 0,0 0 0,9-9 0,-10 13 0,-1 0 0,1 1 0,0-1 0,-1 1 0,1 0 0,0-1 0,1 1 0,-1 1 0,0-1 0,0 0 0,1 1 0,-1 0 0,1 0 0,-1 0 0,1 0 0,0 0 0,-1 1 0,1-1 0,0 1 0,-1 0 0,1 0 0,0 1 0,-1-1 0,1 1 0,0 0 0,-1 0 0,4 1 0,-4 0 0,0 0 0,0 1 0,0-1 0,0 1 0,0 0 0,-1-1 0,0 1 0,1 0 0,-1 1 0,0-1 0,-1 0 0,1 0 0,0 1 0,-1-1 0,0 1 0,0 0 0,0-1 0,1 8 0,6 70 0,3 21 0,0 9 0,-11-110-53,3 33 233,-3-33-209,0-1 1,0 1-1,0 0 0,0-1 0,0 1 1,0-1-1,0 1 0,1-1 1,-1 1-1,0-1 0,0 1 1,0-1-1,1 1 0,-1-1 1,0 1-1,1-1 0,-1 1 0,0-1 1,1 1-1,-1-1 0,1 0 1,-1 1-1,0-1 0,1 1 1,-1-1-1,1 0 0,-1 0 1,1 1-1,-1-1 0,1 0 0,-1 0 1,1 0-1,0 0 0,-1 1 1,1-1-1,-1 0 0,1 0 1,-1 0-1,1 0 0,-1 0 1,1 0-1,0-1 0,-1 1 1,1 0-1,-1 0 0,1 0 0,-1 0 1,1-1-1,-1 1 0,1 0 1,0-1-1,6-5-6797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20:03.7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24575,'1'28'0,"9"49"0,-5-49 0,1 51 0,-5-53 0,9 45 0,0 23 0,-8-74 0,0 1 0,1-1 0,12 36 0,-9-34 0,-1-1 0,4 43 0,-9-64 1,0-1 0,0 1 0,0 0-1,0 0 1,0 0 0,0 0 0,0 0 0,0 0 0,-1 0-1,1 0 1,0 0 0,0 0 0,0 0 0,0 0-1,0 0 1,0 0 0,0 0 0,-1 0 0,1 0-1,0 0 1,0 0 0,0 0 0,0 0 0,0 0 0,0 1-1,0-1 1,0 0 0,-1 0 0,1 0 0,0 0-1,0 0 1,0 0 0,0 0 0,0 0 0,0 0-1,0 0 1,0 0 0,0 1 0,0-1 0,0 0-1,0 0 1,0 0 0,0 0 0,0 0 0,0 0 0,0 0-1,0 1 1,0-1 0,0 0 0,0 0 0,0 0-1,0 0 1,0 0 0,0 0 0,0 0 0,0 1-1,0-1 1,0 0 0,0 0 0,0 0 0,0 0-1,0 0 1,0 0 0,0 0 0,-5-6-1419,0-3-5408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20:04.0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85 24575,'63'-20'0,"3"6"0,102-17 0,-122 21 0,-38 8 0,-1 0 0,1 0 0,0 1 0,0-1 0,0 2 0,0-1 0,0 1 0,0 0 0,0 1 0,11 2 0,-18-3 3,0 0 0,0 1 0,0-1-1,0 0 1,0 1 0,0-1 0,0 1-1,-1-1 1,1 1 0,0-1 0,0 1 0,-1-1-1,1 1 1,0 0 0,-1 0 0,1-1-1,-1 1 1,1 0 0,-1 0 0,1-1 0,-1 1-1,1 0 1,-1 0 0,0 0 0,1 0-1,-1 0 1,0 0 0,0 0 0,0 0 0,0 0-1,0-1 1,0 1 0,0 0 0,0 0-1,0 0 1,0 0 0,-1 0 0,1 0 0,0 0-1,-1 1 1,-21 33-1293,21-34 1101,-10 12-6637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20:30.5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723 1 24575,'-30'0'0,"0"-1"0,-1 2 0,0 1 0,-47 9 0,-49 11 0,-18 2 0,120-20 0,5-2 0,1 1 0,0 0 0,0 2 0,0 0 0,0 1 0,1 1 0,-23 12 0,36-15 0,2-1 0,-1 1 0,0 0 0,1 0 0,0 1 0,0-1 0,0 1 0,0-1 0,1 1 0,0 0 0,0 0 0,0 0 0,0 0 0,1 1 0,0-1 0,-1 6 0,-1 13 0,1 0 0,1 27 0,1 25 0,2 82 0,9-95 0,-7-45 0,-1 1 0,1 28 0,-5 674 0,2-702 0,1 1 0,6 25 0,3 39 0,-12 383 0,1-464 0,0 0 0,0 0 0,0 0 0,0 0 0,0 1 0,1-1 0,0 0 0,-1 0 0,1 0 0,0-1 0,1 1 0,-1 0 0,0 0 0,1 0 0,0-1 0,-1 1 0,1-1 0,0 1 0,0-1 0,1 0 0,-1 0 0,5 3 0,0-1 0,0-1 0,0 0 0,0-1 0,1 0 0,-1 0 0,1-1 0,14 2 0,3 1 0,44 13 0,9 2 0,-46-14 0,6 2 0,0-2 0,44 0 0,-36-5 0,-1 2 0,60 11 0,-36-2 0,1-3 0,83 0 0,-134-7 0,0 0 0,28 7 0,36 3 0,20 0 0,-72-6 0,47 1 0,-57-5 0,-1 1 0,24 5 0,40 3 0,24-12 0,81 4 0,-126 9 0,-44-7 0,-1-1 0,30 1 0,55 6 0,-72-5 0,47 1 0,58-9 0,151 6 0,-224 7 0,-44-6 0,0-1 0,28 1 0,46-5 0,68 2 0,-98 9 0,-43-6 0,-1-1 0,27 1 0,166-5-1365,-193 1-5461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20:31.9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24 24575,'55'-10'0,"-5"-1"0,378 8 0,-219 6 0,-155-2 0,83 15 0,-69-10 0,1-2 0,76-7 0,-25 0 0,-71 5 0,71 12 0,-120-13 0,71 5 0,-1-3 0,72-5 0,-22-1 0,-39 5 0,91-4 0,-109-8 0,-44 6 0,1 0 0,26 1 0,102 3-1365,-130 0-5461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0:58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24575,'0'34'0,"2"0"0,2 0 0,12 57 0,-10-58 0,-1 0 0,0 57 0,-7-137 0,0 7 0,1 0 0,1 0 0,10-63 0,-7 95 0,-1-1 0,1 1 0,1 0 0,-1 0 0,2 0 0,-1 0 0,6-7 0,-8 13 0,0-1 0,-1 1 0,1-1 0,0 1 0,0 0 0,0 0 0,1 0 0,-1 0 0,0 1 0,1-1 0,0 0 0,-1 1 0,1 0 0,0 0 0,-1-1 0,1 2 0,0-1 0,0 0 0,0 0 0,0 1 0,0 0 0,0 0 0,0 0 0,3 0 0,-4 1 0,0 0 0,1 0 0,-1 0 0,0 0 0,0 1 0,0-1 0,0 1 0,0-1 0,0 1 0,-1 0 0,1-1 0,-1 1 0,1 0 0,-1 0 0,1 0 0,-1 1 0,0-1 0,0 0 0,0 0 0,0 1 0,-1-1 0,1 0 0,-1 1 0,1 3 0,5 65 0,-6-63 0,-2 50 0,0-44 0,1 0 0,1 1 0,0-1 0,1 1 0,1-1 0,5 24 0,-7-37 0,0 1 0,0-1 0,0 1 0,1-1 0,-1 1 0,1-1 0,-1 0 0,1 1 0,0-1 0,-1 0 0,1 0 0,0 1 0,0-1 0,0 0 0,0 0 0,0 0 0,0 0 0,0 0 0,0 0 0,0 0 0,0 0 0,1-1 0,-1 1 0,0 0 0,1-1 0,-1 1 0,0-1 0,1 0 0,-1 1 0,1-1 0,-1 0 0,1 0 0,-1 0 0,0 0 0,1 0 0,-1 0 0,1 0 0,-1 0 0,1 0 0,-1-1 0,1 1 0,-1-1 0,0 1 0,3-2 0,-1 0 0,1-1 0,-1 1 0,0-1 0,0 0 0,0 0 0,0 0 0,0 0 0,-1-1 0,0 1 0,1-1 0,-1 1 0,0-1 0,-1 0 0,3-6 0,9-44 0,5-60 0,-7 39 0,-8 235 0,-5-126-107,2 39 339,1-68-356,-1 0 0,1 0 0,0 0 0,0 0-1,0 0 1,1 0 0,0-1 0,0 1 0,0-1-1,1 1 1,3 5 0,10 6-6702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20:34.2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64 1 24575,'-1'11'0,"0"0"0,-1 0 0,-1 1 0,1-2 0,-10 22 0,8-20 0,-1 0 0,2 0 0,-1 0 0,-1 23 0,-5 63 0,4-55 0,0 48 0,7 482 0,1-547 0,1-1 0,0 1 0,11 33 0,-8-33 0,0 0 0,-2 0 0,2 34 0,-6-16 0,15 87 0,-8-65 0,4 19 0,-5-46 0,-2 1 0,-1-1 0,-2 0 0,-4 42 0,0 12 0,3 352 0,1-426 0,1 1 0,6 25 0,3 39 0,-14-27 0,1-43 0,1 1 0,1 0 0,0-1 0,0 1 0,2-1 0,0 1 0,0-1 0,6 17 0,-7-29 0,1 0 0,0 1 0,-1-1 0,1 0 0,0 0 0,0 0 0,0 0 0,0 0 0,1 0 0,-1-1 0,0 1 0,1-1 0,0 0 0,-1 1 0,1-1 0,-1 0 0,1-1 0,0 1 0,0 0 0,-1-1 0,7 1 0,8 0 0,-1-1 0,29-2 0,-19 0 0,68 2 0,46-2 0,-117-1 0,-1-1 0,29-10 0,-33 9 0,1 0 0,0 1 0,1 0 0,19 0 0,35 5 0,-42 0 0,-1-1 0,0-1 0,0-2 0,33-7 0,-27 4 0,1 2 0,-1 1 0,1 2 0,50 4 0,5 0 0,-47-3 0,0 3 0,57 11 0,-42-2-682,96 32-1,-144-39-6143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29:02.0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0 424 24575,'33'-29'0,"68"-48"0,-62 49 0,46-41 0,-41 33 0,-32 28 0,-1-1 0,-1 0 0,16-16 0,-6-2 0,-1 0 0,28-52 0,-60 111 0,2 1 0,1 0 0,2 1 0,1 0 0,-3 49 0,10 8 0,1-64 0,-1 0 0,-1 0 0,-1 0 0,-9 43 0,4-41 0,2 0 0,-1 35 0,3-35 0,0 0 0,-10 36 0,0-8-1365,9-31-5461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29:04.7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816 1 24575,'-27'0'0,"-23"-1"0,0 2 0,0 3 0,-71 13 0,84-9 0,-5 2 0,-44 15 0,73-20 0,0 0 0,0 1 0,1 0 0,0 1 0,0 1 0,0 0 0,-14 14 0,-27 21 0,43-37 0,1 1 0,0 0 0,0 0 0,1 1 0,0 0 0,0 0 0,1 1 0,0 0 0,-10 17 0,13-18 0,-58 130 0,56-119 0,1 0 0,0 0 0,1 0 0,1 1 0,-1 33 0,3-15 0,2 0 0,1 0 0,2 0 0,16 69 0,-16-92 0,1-1 0,1 0 0,0-1 0,1 1 0,0-1 0,1-1 0,0 1 0,1-1 0,0-1 0,1 0 0,0 0 0,1-1 0,0 0 0,1-1 0,18 12 0,15 8 0,-32-19 0,0-2 0,0 1 0,1-2 0,-1 1 0,2-2 0,-1 0 0,1-1 0,0 0 0,25 4 0,46-4 0,114-7 0,-59-1 0,-1 3-1365,-110 0-5461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29:06.6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745 3 24575,'-125'-2'0,"-139"5"0,245 0 0,0 1 0,0 0 0,0 2 0,1 0 0,0 1 0,0 1 0,1 1 0,0 0 0,1 1 0,-1 1 0,2 1 0,0 0 0,0 1 0,1 0 0,-21 27 0,25-22 0,1 0 0,1 1 0,0 0 0,1 1 0,1-1 0,1 1 0,1 0 0,1 1 0,0-1 0,2 1 0,0-1 0,4 34 0,1-37 0,0 0 0,2-1 0,0 0 0,0 0 0,2 0 0,0-1 0,1 0 0,17 22 0,5 12 0,-11-20 0,0 0 0,28 28 0,19 26 0,-58-72 0,1-1 0,0 0 0,0 0 0,1-1 0,0 0 0,13 7 0,77 40 0,-89-50 0,0-2 0,1 1 0,0-2 0,0 0 0,1 0 0,24 1 0,86-7 0,-83 1 0,43 3 0,-80-1-105,0 0 0,0 1 0,0 0 0,-1 0 0,1 0 0,0 0 0,-1 0 0,1 1 0,-1 0 0,1-1 0,-1 1 0,4 4 0,8 9-6721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29:10.1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855 3 24575,'-30'0'0,"-2"-2"0,1 2 0,-1 1 0,0 2 0,1 1 0,0 1 0,0 2 0,-36 12 0,37-9 0,0 0 0,-52 7 0,47-10 0,-48 15 0,71-18 0,1 1 0,-1 0 0,1 1 0,0 0 0,1 0 0,0 1 0,-19 17 0,18-13 0,1 1 0,0 1 0,0 0 0,1 0 0,-14 29 0,-26 78 0,29-67 0,13-32 0,1 0 0,1 1 0,1-1 0,1 1 0,-1 36 0,4-2 0,7 56 0,-5-103 0,0 0 0,0 0 0,1 0 0,0 0 0,0 0 0,1-1 0,0 1 0,1-1 0,0 0 0,0 0 0,8 9 0,11 9 0,45 41 0,-8-11 0,-53-47 0,0 0 0,1-1 0,0 0 0,0 0 0,1-1 0,0 0 0,1-1 0,-1 0 0,1 0 0,0-1 0,1-1 0,18 5 0,65 22 0,-75-23 0,1 0 0,1-2 0,-1 0 0,1-2 0,24 3 0,115-8 0,31 2 0,-163 5-1365,-6 1-5461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29:12.8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885 3 24575,'-113'-2'0,"-128"5"0,229-1 0,-1 0 0,1 1 0,0 0 0,0 1 0,0 0 0,0 1 0,-15 9 0,-7 6 0,-32 26 0,-19 13 0,72-51 0,0 0 0,1 1 0,0 0 0,0 1 0,1 1 0,0-1 0,1 2 0,0 0 0,1 0 0,0 0 0,1 1 0,-13 27 0,11-17 0,1 0 0,0 0 0,-8 40 0,3-4 0,9-41 0,0 0 0,1 0 0,0 0 0,2 1 0,0-1 0,1 1 0,1 0 0,1-1 0,4 32 0,-4-46 0,6 23 0,1 0 0,15 33 0,-20-52 0,1 0 0,1 0 0,0-1 0,0 0 0,0 0 0,1 0 0,0 0 0,0-1 0,0 0 0,1 0 0,11 6 0,8 3 0,2-2 0,-1-1 0,31 9 0,26 11 0,-53-19 0,0-2 0,1-2 0,0-1 0,0-1 0,0-2 0,1-1 0,0-1 0,39-3 0,141-2-1365,-183 2-5461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29:14.1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323 243 24575,'1'-6'0,"1"0"0,0 0 0,0 0 0,1 0 0,-1 1 0,1-1 0,4-5 0,4-11 0,-1 0 0,0 1 0,27-39 0,-34 55 0,1-1 0,0 1 0,0 1 0,0-1 0,1 0 0,-1 1 0,1 0 0,0 0 0,1 1 0,-1-1 0,1 1 0,-1 0 0,1 1 0,0-1 0,0 1 0,7-1 0,-10 2 0,-1 1 0,1 0 0,-1 0 0,1 0 0,-1 1 0,1-1 0,-1 1 0,1-1 0,-1 1 0,0 0 0,1 0 0,-1 0 0,0 0 0,0 0 0,0 0 0,0 1 0,0-1 0,0 1 0,0-1 0,0 1 0,0 0 0,-1 0 0,1 0 0,-1 0 0,1 0 0,-1 0 0,0 0 0,0 0 0,0 1 0,0-1 0,0 0 0,-1 1 0,1-1 0,-1 1 0,1 3 0,2 11 0,-1 1 0,0 0 0,-2 32 0,0-39 0,0 21 0,0 1 0,-3-1 0,0 1 0,-2-1 0,-1 0 0,-21 60 0,-56 84 0,69-151 0,-2-1 0,0-1 0,-2 0 0,-35 36 0,40-47 0,-8 10 0,-2-1 0,0 0 0,-1-2 0,-1-1 0,-44 23 0,51-31 0,11-6 0,0 0 0,-1 0 0,1-1 0,-1 0 0,-13 3 0,20-6 0,-1 0 0,0 1 0,1-1 0,-1 0 0,0 0 0,1-1 0,-1 1 0,0 0 0,1-1 0,-1 1 0,0 0 0,1-1 0,-1 0 0,1 1 0,-1-1 0,1 0 0,-1 0 0,1 0 0,-1 0 0,1 0 0,0 0 0,0 0 0,0-1 0,-1 1 0,1 0 0,0-1 0,1 1 0,-1-1 0,0 1 0,0-1 0,1 1 0,-2-4 0,0-1 0,0 0 0,0 0 0,0 0 0,1 0 0,0 0 0,0 0 0,1-1 0,0 1 0,0 0 0,0-1 0,1 1 0,-1 0 0,2 0 0,-1-1 0,1 1 0,0 0 0,0 1 0,5-10 0,-2 7 0,0 0 0,1 0 0,0 1 0,0 0 0,1 0 0,0 1 0,0 0 0,0 0 0,1 0 0,0 1 0,14-7 0,-9 6 0,-1 1 0,1 0 0,1 1 0,-1 0 0,1 1 0,0 0 0,26-1 0,-31 4 0,0 0 0,0 0 0,0 1 0,0 0 0,1 1 0,-1 0 0,-1 0 0,1 1 0,0 0 0,-1 1 0,15 8 0,-12-4 0,-2 1 0,1 1 0,-1-1 0,0 1 0,-1 1 0,11 19 0,-12-19 0,1 0 0,0 0 0,0-1 0,1 0 0,0 0 0,14 11 0,-19-19 0,0 1 0,0-1 0,1 0 0,-1-1 0,0 1 0,1-1 0,-1 0 0,1 0 0,-1 0 0,1 0 0,-1-1 0,1 0 0,-1 0 0,1 0 0,0 0 0,-1-1 0,1 0 0,-1 0 0,0 0 0,1 0 0,-1-1 0,0 0 0,5-2 0,2-2-151,-1 0-1,0-1 0,0 0 0,-1 0 1,0-1-1,0 0 0,-1-1 1,14-18-1,-9 9-6674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29:16.7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335 1 24575,'-1'6'0,"-1"1"0,0-1 0,0 1 0,0-1 0,-6 10 0,-3 9 0,-63 149 0,11-33 0,20-42 0,29-70 0,1 0 0,1 1 0,2 1 0,-9 41 0,-21 100 0,32-148-37,6-20-51,1-1-1,0 1 1,-1-1-1,1 1 1,0-1-1,0 1 0,1 0 1,-1-1-1,1 1 1,0 0-1,0 0 1,0-1-1,1 1 1,0 4-1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29:17.5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24575,'0'40'0,"1"0"0,3 0 0,12 63 0,83 225 0,-81-276 0,-12-31 0,1 0 0,1-1 0,1 0 0,1 0 0,15 23 0,-15-29-1365,-5-4-5461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29:18.3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24575,'835'0'-1365,"-820"0"-5461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5:56:45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0 471 24575,'3'-5'0,"-1"-1"0,0 1 0,1 0 0,0 0 0,0 0 0,1 0 0,-1 0 0,1 0 0,0 1 0,0 0 0,10-7 0,-1-2 0,16-18 0,-2-1 0,-1-1 0,-1-1 0,38-72 0,-56 89 0,0 1 0,-1-1 0,0 0 0,-2 0 0,0 0 0,3-30 0,-9 39 0,-2 8 0,-8 21 0,-9 33 0,6-4 0,3 0 0,2 0 0,2 1 0,-2 74 0,12-68 0,-1-31 0,-1 0 0,0 1 0,-2-1 0,-11 51 0,7-45 0,0-1 0,2 1 0,1 53 0,-1 1 0,3-78-151,0 0-1,0-1 0,-1 1 0,1-1 1,-2 1-1,1-1 0,-1 0 1,-4 8-1,1-6-6674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0:58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24575,'0'6'0,"0"9"0,0 7 0,0 0-8191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29:20.9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530 1 24575,'-10'1'0,"0"1"0,0 1 0,0-1 0,0 2 0,0-1 0,1 1 0,-13 8 0,-10 2 0,28-12 0,-29 12 0,-41 22 0,64-30 0,0 0 0,1 1 0,0 0 0,0 1 0,1 0 0,0 0 0,0 0 0,-8 13 0,-6 14 0,2 1 0,2 1 0,-15 43 0,4-15 0,20-48 0,1 0 0,1 1 0,0 0 0,1 1 0,1-1 0,1 1 0,-3 26 0,7 33 0,1-54 0,-1 0 0,-2 0 0,0 1 0,-8 34 0,5-37 0,0 0 0,1 0 0,1 1 0,1-1 0,1 1 0,2 32 0,1-43 0,0 1 0,1-1 0,0 1 0,0-1 0,1 0 0,1 0 0,0-1 0,1 1 0,0-1 0,1 0 0,0-1 0,17 19 0,8 5 0,1-2 0,2-1 0,2-1 0,57 35 0,-84-60 0,0 0 0,0-1 0,0 0 0,1-1 0,-1 0 0,1-1 0,-1 0 0,19 1 0,93-5 0,-64 0 0,-14 2 0,-1-3 0,1-1 0,52-11 0,-68 9-1365,-2 1-5461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7:05.2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1309 2 24575,'-26'0'0,"-24"-1"0,0 2 0,0 2 0,-71 15 0,93-13 0,-1-2 0,-35 1 0,38-3 0,0 1 0,1 1 0,-31 7 0,7 3 0,-95 31 0,126-37 0,1 1 0,1 1 0,-1 0 0,2 1 0,-1 1 0,-16 14 0,9-5 0,1 1 0,1 1 0,0 1 0,2 1 0,1 1 0,1 0 0,-15 30 0,-16 28 0,35-63 0,0 1 0,2 0 0,-16 39 0,-12 77 0,25-81 0,8-36 0,1 1 0,-3 25 0,-11 61 0,12-76 0,1 0 0,-1 44 0,6-38 0,0 26 0,-17 121 0,8-105 0,3 1 0,7 149 0,3-88 0,-3 1023 0,2-1137 0,0 0 0,12 45 0,-8-43 0,-1 0 0,1 33 0,-3-28 0,1 0 0,2-1 0,1 1 0,14 38 0,-13-54 0,1 1 0,1-2 0,1 1 0,0-2 0,1 1 0,1-2 0,0 1 0,1-2 0,1 0 0,0 0 0,1-2 0,0 0 0,19 10 0,-11-10 0,0-1 0,0-1 0,1-1 0,1-1 0,-1-1 0,53 6 0,0 2 0,-20-7 0,-1-2 0,1-2 0,96-8 0,-34 2 0,-68 1-99,-29-1-112,0 2 0,0 0 0,1 2 0,-1 0 0,41 11 0,-42-5-6615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7:07.1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638 0 24575,'-22'2'0,"-1"1"0,1 2 0,0 0 0,0 1 0,1 1 0,0 0 0,-26 15 0,-23 6 0,58-23 0,0 0 0,1 1 0,-1 0 0,1 0 0,0 1 0,0 1 0,1 0 0,0 0 0,1 1 0,0 0 0,0 1 0,1 0 0,0 0 0,1 1 0,0 0 0,1 0 0,-10 23 0,-31 45 0,37-67 0,2 1 0,0 0 0,0 1 0,1 0 0,1 0 0,0 0 0,-5 20 0,-3 31 0,5-30 0,2 1 0,-4 68 0,9-74 0,-1 0 0,-10 35 0,7-35 0,1 1 0,-1 31 0,5-30 0,3 289 0,2-288 0,1-1 0,15 56 0,-14-71 0,0 0 0,1 0 0,0-1 0,1 0 0,1 0 0,18 23 0,-17-25 0,-1 1 0,0 0 0,11 25 0,-14-26 0,1 1 0,1-1 0,0-1 0,19 23 0,-13-18 0,1-2 0,0 0 0,1-1 0,1-1 0,1 0 0,0-2 0,0 0 0,1 0 0,1-2 0,35 14 0,11-3 0,113 31 0,-125-40-76,-23-4-354,0-2 1,61 5-1,-62-11-6396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7:28.3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0 24575,'-3'149'0,"7"164"0,3-258 54,20 74-1,-15-81-544,-2 1 1,4 56-1,-13-74-6335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7:30.6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76 24575,'0'-3'0,"0"-1"0,1 1 0,-1 0 0,1 0 0,0 0 0,0 0 0,0 0 0,0 1 0,1-1 0,-1 0 0,1 0 0,0 1 0,0-1 0,0 1 0,0 0 0,0-1 0,0 1 0,0 0 0,1 0 0,-1 0 0,1 1 0,0-1 0,-1 0 0,1 1 0,0 0 0,0 0 0,0 0 0,0 0 0,0 0 0,0 1 0,5-1 0,13-3 0,1 2 0,-1 1 0,35 2 0,-33-1 0,23 0 0,1 2 0,54 10 0,-86-9 0,-1 0 0,0 1 0,0 1 0,-1 0 0,1 1 0,-1 0 0,-1 1 0,1 0 0,-1 1 0,0 1 0,14 13 0,-20-16 0,0-1 0,-1 2 0,0-1 0,0 0 0,-1 1 0,0 0 0,0 0 0,-1 1 0,0-1 0,0 0 0,0 1 0,-1 0 0,0 0 0,1 13 0,-3-17 0,0 1 0,0-1 0,0 0 0,-1 1 0,0-1 0,0 0 0,0 0 0,0 0 0,-1 0 0,1 0 0,-1 0 0,0 0 0,0-1 0,0 1 0,-1 0 0,0-1 0,1 0 0,-1 0 0,0 0 0,0 0 0,-1 0 0,1 0 0,-1-1 0,1 0 0,-1 1 0,0-2 0,0 1 0,0 0 0,-4 1 0,-20 6 0,0-1 0,0-2 0,0 0 0,-45 2 0,-115-7 0,152-2 0,60 2 0,-2-2 0,0 1 0,-1 1 0,1 1 0,-1 1 0,0 1 0,0 0 0,0 2 0,20 8 0,3 8 0,-6-4 0,50 31 0,-77-41 0,1 0 0,-1 1 0,-1 1 0,0 0 0,0 0 0,-1 1 0,0 0 0,8 13 0,-11-15 0,0 1 0,-1 0 0,0 0 0,-1 0 0,0 0 0,-1 1 0,4 16 0,-7-22 0,1 0 0,-1 0 0,-1 0 0,1 1 0,-1-1 0,0 0 0,0 0 0,0 0 0,-1 0 0,1 0 0,-1 0 0,-1-1 0,1 1 0,0 0 0,-1-1 0,0 0 0,0 0 0,-5 5 0,-2 3 0,-1 0 0,-1 0 0,0-1 0,-1 0 0,-20 12 0,24-18 0,0 0 0,-1-1 0,0 0 0,0 0 0,0-1 0,0 0 0,0-1 0,0 0 0,-18 0 0,9-1-195,-1 0 0,0-2 0,1 0 0,-1-1 0,1-1 0,-26-7 0,22 2-6631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04.7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0 142 24575,'1'-5'0,"0"0"0,0 1 0,0-1 0,0 1 0,1-1 0,0 1 0,0-1 0,0 1 0,1 0 0,-1 0 0,1 0 0,0 0 0,0 1 0,0-1 0,1 1 0,-1 0 0,1 0 0,0 0 0,-1 0 0,2 1 0,-1-1 0,0 1 0,5-2 0,13-6 0,-1 2 0,1 0 0,31-7 0,-42 12 0,0 1 0,0 0 0,0 0 0,0 1 0,0 0 0,0 1 0,14 2 0,-22-1 0,1-1 0,-1 1 0,0 0 0,0 0 0,0 0 0,0 1 0,0-1 0,0 1 0,0 0 0,0 0 0,-1 0 0,1 0 0,-1 0 0,1 0 0,-1 1 0,0-1 0,0 1 0,0 0 0,0-1 0,0 1 0,-1 0 0,1 0 0,-1 0 0,0 0 0,0 0 0,0 1 0,0-1 0,0 4 0,1 7 0,0 1 0,-1 0 0,0 0 0,-1-1 0,-1 1 0,0 0 0,-1 0 0,-1-1 0,0 1 0,-1-1 0,0 0 0,-1 0 0,-1 0 0,-8 14 0,-5 2 0,0-1 0,-2-1 0,-1-1 0,-48 46 0,62-65 0,-1-1 0,0 0 0,-1-1 0,0 1 0,-20 8 0,52-24 0,2 1 0,-1 1 0,1 0 0,0 2 0,48-4 0,-58 9 0,-1 1 0,1 0 0,0 1 0,0 0 0,-1 1 0,1 0 0,-1 1 0,0 1 0,0 0 0,0 1 0,-1 0 0,15 10 0,-19-11 0,-1 1 0,1 0 0,-1 0 0,-1 1 0,1-1 0,-1 2 0,0-1 0,-1 1 0,1-1 0,-1 2 0,-1-1 0,0 0 0,0 1 0,-1 0 0,0 0 0,0 0 0,-1 0 0,2 16 0,-3-13 0,0 0 0,-1 0 0,-1 0 0,0-1 0,0 1 0,-1 0 0,-6 19 0,6-25 0,-1 1 0,0-1 0,0 0 0,-1 0 0,0 0 0,0 0 0,0 0 0,-1-1 0,0 0 0,0 0 0,0 0 0,0 0 0,-1-1 0,-7 5 0,-3-1 0,-1 0 0,1-1 0,-1-1 0,-1 0 0,1-2 0,-1 0 0,0-1 0,0 0 0,0-1 0,0-2 0,0 0 0,0 0 0,-1-2 0,1 0 0,-19-6 0,26 5 26,1-1-1,0-1 1,0 1-1,-12-9 1,-36-15-1519,34 22-5333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7:33.2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567 288 24575,'0'1'0,"-1"0"0,1 0 0,0-1 0,0 1 0,0 0 0,0 0 0,1 0 0,-1-1 0,0 1 0,0 0 0,0 0 0,1-1 0,-1 1 0,0 0 0,1 0 0,-1-1 0,0 1 0,1 0 0,-1-1 0,1 1 0,-1 0 0,1-1 0,0 1 0,-1-1 0,1 1 0,0-1 0,-1 1 0,1-1 0,0 0 0,-1 1 0,1-1 0,0 0 0,0 0 0,-1 1 0,1-1 0,0 0 0,0 0 0,-1 0 0,1 0 0,0 0 0,0 0 0,0 0 0,-1 0 0,1 0 0,0 0 0,0-1 0,0 1 0,-1 0 0,2-1 0,0 0 0,1 1 0,-1-1 0,0 0 0,0 0 0,0-1 0,0 1 0,0 0 0,0-1 0,0 1 0,0-1 0,-1 0 0,1 1 0,-1-1 0,1 0 0,-1 0 0,2-3 0,0-4 0,0 1 0,-1-1 0,0 0 0,-1 1 0,0-1 0,0 0 0,-1 0 0,0 0 0,-1 0 0,0 0 0,0 0 0,-1 0 0,0 1 0,0-1 0,-1 1 0,0-1 0,-1 1 0,0 0 0,0 0 0,0 0 0,-1 1 0,-1 0 0,1 0 0,-1 0 0,0 0 0,-1 1 0,1 0 0,-1 1 0,0-1 0,-1 1 0,1 0 0,-1 1 0,0 0 0,0 0 0,-1 1 0,1 0 0,-1 1 0,1-1 0,-12 0 0,-8 0 0,-1 1 0,1 2 0,-51 5 0,69-4 0,-1 1 0,1 1 0,-1 0 0,1 0 0,0 1 0,0 0 0,0 1 0,1 0 0,0 0 0,0 1 0,0 1 0,0-1 0,-7 9 0,1 0 0,1 2 0,1 0 0,0 0 0,2 1 0,-1 1 0,2 0 0,1 0 0,0 1 0,2 0 0,-8 31 0,6-8 0,2 2 0,2-1 0,2 90 0,3-48 0,3 74 0,-1-150 0,0 0 0,1-1 0,0 1 0,1-1 0,0 1 0,1-1 0,0-1 0,0 1 0,0-1 0,1 0 0,1 0 0,-1 0 0,1-1 0,1 0 0,-1 0 0,1-1 0,12 8 0,10 5 0,0-1 0,1-1 0,53 20 0,-60-29 0,0 0 0,1-2 0,-1-1 0,1-1 0,30 1 0,128-5 0,-83-3 0,-90 3 0,0 0 0,0-1 0,0-1 0,0 0 0,0 0 0,0-1 0,-1 0 0,1-1 0,-1 0 0,0 0 0,0-1 0,0 0 0,-1-1 0,0 0 0,0 0 0,0-1 0,-1 0 0,13-14 0,-4 7 118,-16 14-150,0 0 1,1 0-1,-1 0 0,0 0 1,1 0-1,-1 0 1,1-1-1,-1 1 1,0 0-1,1 0 1,-1 1-1,0-1 1,1 0-1,-1 0 0,1 0 1,-1 0-1,0 0 1,1 0-1,-1 0 1,0 1-1,1-1 1,-1 0-1,0 0 1,1 0-1,-1 1 0,0-1 1,0 0-1,1 0 1,-1 1-1,0-1 1,0 0-1,1 1 1,-1-1-1,0 0 1,0 1-1,0-1 0,0 0 1,1 1-1,-1-1 1,0 1-1,0-1 1,0 0-1,0 1 1,0-1-1,0 0 1,0 1-1,2 14-6794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6.0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497 0 24575,'-12'1'0,"1"1"0,-1 0 0,1 0 0,0 1 0,0 1 0,0 0 0,-14 7 0,-3 3 0,-39 26 0,43-22 0,0 0 0,2 1 0,0 1 0,2 1 0,-31 40 0,40-41 0,1-1 0,1 1 0,1 0 0,0 1 0,-5 25 0,-5 14 0,3-12 0,3 0 0,1 2 0,3-1 0,2 1 0,2 0 0,3 58 0,2 633 0,2-705 0,0 0 0,16 62 0,-10-58 0,5 23 0,-7-35 0,-1 1 0,-1-1 0,1 36 0,-3-19 0,1-1 0,2 0 0,2-1 0,2 1 0,2-2 0,19 46 0,-25-74 17,1-1 0,1 0 1,0 0-1,1-1 0,0 0 0,16 16 0,-17-20-166,0 0 1,0-1-1,0-1 1,1 1-1,0-1 1,0-1-1,0 0 1,1 0-1,18 6 1,-3-5-6678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7.8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461 1 24575,'-10'0'0,"0"1"0,0 0 0,0 0 0,0 1 0,0 1 0,0-1 0,1 2 0,-1-1 0,1 1 0,0 1 0,0-1 0,-12 10 0,8-4 0,0 1 0,1 1 0,1-1 0,0 2 0,0 0 0,-16 27 0,3 3 0,2 1 0,2 1 0,2 1 0,-12 52 0,1-8 0,-17 63 0,35-101 0,3-22 0,2 1 0,1 0 0,-1 35 0,7 500 0,2-539 0,0 0 0,2 0 0,1 0 0,2 0 0,0-1 0,2-1 0,25 49 0,-31-64 0,35 84 0,-24-54 0,39 73 0,-36-84 0,-5-9 0,-1 1 0,-1 0 0,0 0 0,-2 1 0,10 33 0,-14-35 24,0-1 0,2 0 0,0 1 0,15 27 0,-19-41-111,1 0-1,0 0 1,0 0 0,0-1-1,1 0 1,0 0 0,0 0-1,0 0 1,1-1-1,-1 0 1,1 0 0,0 0-1,0-1 1,0 0 0,1 0-1,11 3 1,7-1-6739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49:59.2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215 1 24575,'0'5'0,"-1"1"0,0 0 0,0 0 0,0-1 0,-1 1 0,1 0 0,-2-1 0,1 1 0,0-1 0,-6 7 0,-38 51 0,34-50 0,1 1 0,-16 28 0,17-26 0,2 1 0,0-1 0,1 2 0,1-1 0,0 1 0,2 0 0,0 0 0,-3 32 0,4-16 0,-11 52 0,7-54 0,-4 64 0,10-48 0,4 256 0,-1-291 0,0-1 0,1 1 0,0-1 0,1 0 0,0 0 0,1-1 0,0 1 0,1-1 0,0 0 0,15 18 0,4 1 0,2-1 0,32 29 0,-33-34 0,23 40-1365,-35-47-5461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0:59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2 105 24575,'-1'63'0,"1"29"0,0-64 0,1-23 0,0-7 0,0-2 0,0 1 0,0 0 0,1 0 0,-1 0 0,1 0 0,0 0 0,0 0 0,0 1 0,0-1 0,1 1 0,-1-1 0,1 1 0,-1 0 0,1 0 0,0 0 0,0 0 0,0 0 0,0 1 0,0-1 0,0 1 0,0 0 0,7-2 0,-5 1 0,1 0 0,-1 0 0,0 0 0,0-1 0,0 0 0,-1 0 0,1-1 0,0 1 0,6-9 0,-6 5 0,-1 0 0,0 0 0,-1-1 0,0 1 0,0-1 0,-1 0 0,4-16 0,-6 24 0,-1 12 0,0 0 0,1 1 0,1-1 0,0 0 0,1 1 0,0-1 0,1 0 0,7 18 0,-7-21 0,0 0 0,1-1 0,1 1 0,-1-1 0,13 16 0,-15-21 0,1 1 0,0-1 0,0-1 0,0 1 0,0 0 0,1-1 0,-1 1 0,1-1 0,-1 0 0,1 0 0,0-1 0,0 1 0,0-1 0,6 2 0,-8-3 0,0 1 0,1-1 0,-1 0 0,0 0 0,0 0 0,0 0 0,0 0 0,0 0 0,0-1 0,1 1 0,-1-1 0,0 0 0,0 1 0,0-1 0,0 0 0,-1 0 0,1 0 0,0 0 0,0-1 0,2-1 0,-2 0 0,1 0 0,-1 0 0,0 0 0,0 0 0,0-1 0,0 1 0,-1-1 0,1 1 0,-1-1 0,2-6 0,0-8 0,-1 0 0,0 0 0,-2-34 0,0 42 0,1-19 0,-1 11 0,0 0 0,-5-36 0,5 51 0,0-1 0,-1 1 0,0 0 0,0 0 0,0 0 0,0 0 0,0 0 0,-1 0 0,1 0 0,-1 0 0,0 1 0,0-1 0,0 0 0,0 1 0,0 0 0,-1-1 0,1 1 0,-1 0 0,1 0 0,-1 0 0,0 1 0,-4-3 0,5 3 3,1 1 1,-1-1-1,0 1 0,1 0 0,-1 0 1,0-1-1,0 1 0,1 0 0,-1 1 1,0-1-1,0 0 0,1 0 0,-1 1 1,0-1-1,1 1 0,-1-1 0,0 1 1,1 0-1,-1 0 0,1-1 0,-1 1 0,1 0 1,0 0-1,-1 1 0,1-1 0,0 0 1,0 0-1,-1 1 0,1-1 0,0 1 1,0-1-1,1 1 0,-1-1 0,0 1 1,0-1-1,0 3 0,-2 5-251,0 0 1,0 0-1,1 0 1,0 0-1,0 12 1,-1 10-6579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00.7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288 1 24575,'-2'0'0,"-1"1"0,1-1 0,-1 1 0,1 0 0,-1 0 0,1 0 0,0 0 0,0 0 0,-1 1 0,1-1 0,0 1 0,0-1 0,0 1 0,0 0 0,-2 3 0,-27 36 0,24-31 0,-128 202 0,126-196 0,2 1 0,0 0 0,1 1 0,1 0 0,0 0 0,2 0 0,-3 22 0,-5 21 0,3-3 0,2 1 0,3 1 0,6 89 0,0-28 0,-2-102 0,0 1 0,2-1 0,0 1 0,2-1 0,12 36 0,46 87 0,-59-135-97,1 0-1,-1-1 1,1 0-1,0 1 1,1-2-1,0 1 1,0-1-1,0 0 1,0 0-1,1 0 1,0-1-1,0 0 0,13 5 1,3-1-6729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48.9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24575,'2'2'0,"-1"1"0,1 0 0,0-1 0,-1 1 0,1-1 0,1 1 0,-1-1 0,0 0 0,0 0 0,1 0 0,-1 0 0,1 0 0,0 0 0,-1-1 0,7 3 0,5 5 0,91 62 0,169 87 0,-71-45 0,-27-25-342,-51-28 140,-7-3 202,62 34 0,-58-27 0,-82-45 0,-1 1 0,37 26 0,-40-22 0,69 31 0,-16-8 0,215 111-786,-57-31 212,-113-43 282,14 9-150,383 227 374,-177-89-1487,72 43 1667,-252-167-84,236 141-2155,-324-198 2127,112 61 0,161 82 0,6 1 558,-240-132-601,1 0 569,74 34 573,-132-67-583,74 44 0,111 58 371,-53-31-290,-46-21-616,79 47 21,-166-87 263,77 33 0,52 28 206,-167-84-403,1-1-1,47 16 1,35 16 221,13 13-231,159 51 0,-180-72-58,109 35 0,83 23 0,-288-94-136,-1-1-1,1-1 1,-1 1-1,1-1 1,0-1-1,0 0 1,0 0-1,-1 0 0,10-2 1,4-4-6690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49.8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6141 0 24575,'-6'2'0,"0"0"0,0 1 0,0-1 0,0 1 0,1 0 0,0 1 0,-1-1 0,-5 7 0,-5 1 0,-104 66 0,-140 84 0,201-124 0,-88 72 0,28-18 0,-163 131-562,103-78 569,23-4-7,54-45 0,-194 186-442,55-49-651,34-22 128,108-111 618,-31 29-179,-35 29 922,-6 6-1140,119-118 630,-360 276 300,309-246-165,16-15-21,-136 71 0,191-112 0,-46 35 0,46-30 0,-36 20 0,-97 47 3160,-336 194-2137,157-103-1023,95-56 0,83-44 0,-46 26 0,122-54 0,-74 47 0,108-65 0,34-24 0,2 2 0,-36 30 0,17-10 0,-80 54 0,96-76-1365,1-2-5461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51.0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0 451 24575,'6'-2'0,"0"1"0,0-1 0,0-1 0,0 1 0,0-1 0,-1 0 0,9-6 0,-1 1 0,3-2 0,0-1 0,-1-1 0,-1 0 0,0 0 0,0-2 0,-1 0 0,-1 0 0,0-1 0,-1-1 0,-1 0 0,0 0 0,-1-1 0,-1 0 0,-1-1 0,0 1 0,-1-1 0,-1-1 0,-1 1 0,0-1 0,1-29 0,-5 46 0,0-1 0,1 1 0,-1 0 0,0-1 0,0 1 0,-1 0 0,1-1 0,0 1 0,-1 0 0,1-1 0,-1 1 0,0 0 0,0 0 0,0 0 0,0 0 0,0 0 0,0 0 0,0 0 0,-1 0 0,1 0 0,-1 0 0,0 1 0,1-1 0,-1 0 0,0 1 0,0 0 0,0-1 0,0 1 0,0 0 0,0 0 0,0 0 0,0 0 0,-1 1 0,1-1 0,0 0 0,-1 1 0,1 0 0,0-1 0,-1 1 0,-3 1 0,0-1 0,1 1 0,-1 0 0,1 1 0,-1-1 0,1 1 0,0 0 0,0 1 0,0-1 0,0 1 0,0 0 0,0 0 0,1 0 0,0 1 0,-1 0 0,1 0 0,-4 6 0,-1 2 0,1 1 0,0 0 0,1 1 0,1 0 0,0 0 0,1 0 0,0 1 0,1 0 0,1 0 0,-2 22 0,2 3 0,2 1 0,8 71 0,-4-86 0,1 0 0,1 0 0,2 0 0,12 30 0,-15-44 0,1 0 0,0-1 0,1 0 0,1 0 0,0 0 0,0-1 0,1 0 0,0 0 0,0-1 0,2 0 0,9 8 0,-16-15 0,0 0 0,0 0 0,0 0 0,1 0 0,-1 0 0,0-1 0,1 1 0,-1-1 0,1 0 0,0 0 0,-1 0 0,1-1 0,0 1 0,-1-1 0,1 0 0,0 0 0,6-1 0,-7 0 0,0 0 0,1 0 0,-1-1 0,0 1 0,0-1 0,0 0 0,0 0 0,-1 0 0,1 0 0,0-1 0,-1 1 0,0-1 0,1 1 0,-1-1 0,3-5 0,1-3 0,-1 0 0,0 0 0,-1 0 0,0-1 0,-1 0 0,0 0 0,0 0 0,-2 0 0,1-17 0,-1 23 0,-1 1 0,0 0 0,-1-1 0,1 1 0,-1 0 0,0 0 0,-1 0 0,1 0 0,-1 0 0,0 0 0,0 0 0,0 0 0,-1 1 0,0-1 0,0 1 0,-6-8 0,6 10 0,1 0 0,-1 0 0,0 0 0,0 0 0,0 1 0,-1-1 0,1 1 0,0 0 0,0 0 0,-1 0 0,1 0 0,-1 0 0,1 1 0,-1 0 0,1-1 0,-1 2 0,1-1 0,-1 0 0,1 0 0,-1 1 0,1 0 0,-1 0 0,1 0 0,0 0 0,0 0 0,-5 3 0,4-2-35,1 0 0,0 0 0,-1 1 0,1-1 0,0 1 0,0-1 0,0 1 0,1 0 0,-1 0 0,1 0 0,-1 1 0,1-1 0,0 0 0,0 1 0,1 0 0,-1-1 0,1 1 0,0 0 0,0 0 0,0-1 0,0 1 0,1 0 0,-1 0 0,1 0 0,0 0 0,0 0 0,1 0 0,-1 0 0,1 0 0,0 0 0,0 0 0,0 0 0,0-1 0,1 1 0,0 0 0,0-1 0,0 1 0,2 3 0,11 10-6791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51.4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1 24575,'-2'78'0,"0"-45"0,1 0 0,2 0 0,1-1 0,7 35 0,-8-63 0,0 0 0,1 1 0,0-1 0,0 0 0,0 0 0,0 0 0,0 0 0,1 0 0,0-1 0,0 1 0,0-1 0,0 1 0,1-1 0,-1 0 0,1-1 0,0 1 0,-1 0 0,1-1 0,1 0 0,-1 0 0,0 0 0,0-1 0,1 1 0,-1-1 0,1 0 0,-1 0 0,1-1 0,-1 1 0,1-1 0,0 0 0,-1 0 0,1-1 0,-1 1 0,1-1 0,-1 0 0,1 0 0,-1-1 0,0 1 0,1-1 0,-1 0 0,0 0 0,0-1 0,0 1 0,0-1 0,4-4 0,-4 4 0,-1-1 0,0 0 0,0 0 0,0-1 0,-1 1 0,0 0 0,1-1 0,-1 1 0,-1-1 0,1 0 0,-1 0 0,2-7 0,1-58 0,-4 80 0,0 1 0,0 0 0,1 0 0,0 0 0,1 0 0,2 11 0,-3-18 0,1 0 0,-1 0 0,1 0 0,0-1 0,-1 1 0,2-1 0,-1 1 0,0-1 0,1 0 0,-1 0 0,1 0 0,0 0 0,0 0 0,0-1 0,0 1 0,1-1 0,-1 0 0,1 0 0,-1 0 0,1 0 0,4 0 0,21 5-1365,-1-3-5461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52.2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180 98 24575,'1'-6'0,"-2"0"0,1 0 0,-1 1 0,1-1 0,-2 0 0,1 0 0,-1 0 0,0 1 0,0-1 0,-5-10 0,5 14 0,1 0 0,-1 1 0,1-1 0,-1 0 0,0 1 0,0-1 0,0 1 0,0-1 0,0 1 0,0 0 0,0 0 0,0 0 0,0 0 0,0 0 0,-1 1 0,1-1 0,0 1 0,-1-1 0,1 1 0,0 0 0,-1 0 0,1 0 0,0 0 0,-1 0 0,1 0 0,0 1 0,-1-1 0,1 1 0,0 0 0,-4 1 0,0 1 0,0 0 0,0 0 0,1 1 0,-1-1 0,1 1 0,-1 0 0,1 1 0,1-1 0,-1 1 0,1 0 0,-1 1 0,2-1 0,-1 1 0,0-1 0,1 1 0,0 0 0,1 0 0,-1 1 0,1-1 0,0 0 0,1 1 0,-1-1 0,1 1 0,1 0 0,-1-1 0,1 1 0,0 0 0,1-1 0,0 1 0,0 0 0,0-1 0,3 8 0,-3-11 0,0-1 0,1 1 0,-1 0 0,1 0 0,0 0 0,0-1 0,0 1 0,0-1 0,0 0 0,1 1 0,-1-1 0,1 0 0,-1 0 0,1-1 0,0 1 0,0 0 0,0-1 0,0 0 0,0 0 0,0 0 0,0 0 0,0 0 0,0 0 0,0-1 0,1 0 0,-1 0 0,0 1 0,0-2 0,1 1 0,-1 0 0,0-1 0,0 1 0,0-1 0,0 0 0,6-3 0,-2 2 0,-1 0 0,1-1 0,-1 0 0,0 0 0,0-1 0,0 0 0,0 0 0,-1 0 0,1-1 0,-1 0 0,0 0 0,0 0 0,-1 0 0,0-1 0,7-11 0,-3-23 0,-8 35 0,1 1 0,-1 0 0,1-1 0,0 1 0,0 0 0,0-1 0,1 1 0,-1 0 0,1 0 0,3-5 0,-5 9 0,1 0 0,-1-1 0,0 1 0,1 0 0,-1 0 0,1 0 0,-1 0 0,0 0 0,1 0 0,-1 0 0,0 0 0,1 0 0,-1 0 0,1 0 0,-1 0 0,0 0 0,1 0 0,-1 0 0,0 1 0,1-1 0,-1 0 0,0 0 0,1 0 0,-1 1 0,0-1 0,1 0 0,-1 0 0,0 1 0,1-1 0,-1 0 0,0 0 0,0 1 0,0-1 0,1 0 0,-1 1 0,0-1 0,0 0 0,0 1 0,0-1 0,1 0 0,-1 1 0,0-1 0,0 1 0,0-1 0,0 0 0,0 1 0,0-1 0,0 0 0,0 1 0,5 22 0,36 155 0,-28-119 0,-6-30 0,-1 1 0,-1 0 0,1 34 0,-5-36 0,0-2 0,0 1 0,-2-1 0,-1 1 0,-6 26 0,8-48 0,-1 0 0,0-1 0,0 1 0,-1-1 0,0 1 0,1-1 0,-1 0 0,-1 0 0,1 1 0,-1-2 0,1 1 0,-1 0 0,0 0 0,0-1 0,-1 0 0,1 1 0,-1-1 0,0-1 0,0 1 0,0 0 0,0-1 0,0 0 0,0 0 0,-1 0 0,1 0 0,-1-1 0,1 0 0,-1 0 0,-5 1 0,8-2 0,-1 0 0,1 0 0,-1 0 0,1 0 0,-1 0 0,1-1 0,-1 1 0,1-1 0,-1 0 0,1 1 0,-1-1 0,1 0 0,0 0 0,-1-1 0,1 1 0,0 0 0,0-1 0,0 1 0,-2-4 0,1 2 0,0-1 0,0 0 0,1 1 0,0-1 0,0 0 0,0-1 0,0 1 0,1 0 0,-1-1 0,0-5 0,-1-11 0,1-1 0,1 1 0,2-39 0,0 41 0,0 8-114,0 0 1,0 0-1,1 1 0,0-1 0,1 1 1,0 0-1,1-1 0,0 1 0,0 1 1,1-1-1,11-15 0,-4 7-6712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53.1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143 139 24575,'3'0'0,"0"0"0,0-1 0,-1 1 0,1-1 0,0 0 0,-1 1 0,1-1 0,0 0 0,-1 0 0,1-1 0,-1 1 0,0-1 0,1 1 0,-1-1 0,0 0 0,0 1 0,2-4 0,-3 4 0,-1 1 0,1-1 0,-1 0 0,1 1 0,-1-1 0,0 0 0,1 0 0,-1 0 0,0 1 0,0-1 0,1 0 0,-1 0 0,0 0 0,0 0 0,0 0 0,0 1 0,0-1 0,0 0 0,0 0 0,0 0 0,-1-1 0,0 0 0,0 1 0,1 0 0,-1-1 0,0 1 0,0 0 0,0 0 0,-1 0 0,1 0 0,0 0 0,0 0 0,-1 0 0,1 0 0,0 0 0,-1 1 0,1-1 0,-3 0 0,-1-1 0,1 0 0,0 0 0,-1 1 0,0 0 0,1 0 0,-1 0 0,0 0 0,1 1 0,-1 0 0,0 0 0,0 0 0,1 1 0,-1 0 0,0-1 0,1 2 0,-1-1 0,0 0 0,1 1 0,0 0 0,-1 0 0,1 0 0,0 1 0,0-1 0,-5 5 0,4-2 0,0 1 0,0-1 0,0 1 0,1 0 0,0 0 0,0 0 0,1 1 0,0-1 0,0 1 0,0 0 0,1 0 0,0 0 0,0 0 0,1 0 0,-1 11 0,1-7 0,1 0 0,0 0 0,1-1 0,0 1 0,1 0 0,0-1 0,0 1 0,8 18 0,-8-25 0,-1-1 0,0 0 0,1 0 0,0 0 0,0 0 0,0 0 0,0 0 0,0 0 0,0-1 0,1 1 0,-1-1 0,1 1 0,0-1 0,0 0 0,0 0 0,0-1 0,0 1 0,0 0 0,0-1 0,1 0 0,-1 0 0,0 0 0,1 0 0,-1 0 0,1-1 0,-1 0 0,1 0 0,-1 0 0,1 0 0,-1 0 0,5-1 0,-3 0 0,0 0 0,0-1 0,-1 1 0,1-1 0,0 0 0,-1 0 0,1 0 0,-1-1 0,0 0 0,0 0 0,0 0 0,0 0 0,0-1 0,-1 1 0,1-1 0,-1 0 0,0 0 0,0 0 0,-1 0 0,1-1 0,2-7 0,0 1 0,-2-1 0,1 0 0,-2 0 0,1 0 0,-2 0 0,1-1 0,-2-17 0,0 35 0,1 1 0,0-1 0,0 1 0,0-1 0,1 0 0,-1 0 0,1 1 0,1-1 0,-1 0 0,1-1 0,0 1 0,0 0 0,0-1 0,0 0 0,6 6 0,-5-7 0,-1 0 0,1 0 0,0 0 0,0-1 0,0 1 0,0-1 0,0 0 0,0 0 0,1 0 0,-1-1 0,1 0 0,-1 0 0,1 0 0,0 0 0,-1-1 0,1 0 0,0 1 0,-1-2 0,1 1 0,0-1 0,-1 1 0,1-1 0,0-1 0,8-2 0,-8 1 0,1-1 0,0 1 0,-1-1 0,0 0 0,0 0 0,0-1 0,0 1 0,-1-1 0,0 0 0,0-1 0,0 1 0,-1-1 0,1 1 0,-1-1 0,-1 0 0,1 0 0,2-11 0,9-35 0,-5 16 0,27-64 0,-29 88 0,-1 14 0,1 24 0,-4 40 0,-7-28 0,-1 1 0,-1-1 0,-2 1 0,-18 48 0,4-11 0,22-76 1,0 0 0,0 0 0,1 0 0,-1 0 0,0 0 0,0 0 0,0 0 0,0 0 0,0 0 0,0 0 0,0 0 0,1 0 0,-1 0 1,0 0-1,0 0 0,0 0 0,0 0 0,0 0 0,0 0 0,0 1 0,0-1 0,0 0 0,0 0 0,1 0 0,-1 0 0,0 0 0,0 0 0,0 0 0,0 1 0,0-1 0,0 0 0,0 0 0,7-11-1400,1-4-5427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53.4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24575,'6'0'0,"1"6"0,1 8 0,4 2 0,0 4 0,-2 4 0,4-1 0,-1 0 0,-3 4 0,3-4 0,0 1 0,3-4 0,5-6 0,-1-10 0,-4-7-8191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53.8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24575,'0'39'0,"10"75"0,-7-99 0,0-1 0,1 1 0,0-1 0,1 0 0,0 0 0,2-1 0,-1 0 0,12 17 0,-14-25 0,-1-1 0,1 0 0,0 0 0,0 0 0,0 0 0,1-1 0,-1 0 0,1 0 0,0 0 0,0 0 0,0-1 0,0 1 0,6 0 0,-8-2 0,-1 0 0,1-1 0,-1 1 0,1-1 0,-1 0 0,1 0 0,-1 0 0,1 0 0,0 0 0,-1-1 0,1 1 0,-1-1 0,1 1 0,-1-1 0,1 0 0,-1 0 0,0 0 0,1-1 0,-1 1 0,0 0 0,0-1 0,0 0 0,0 1 0,0-1 0,0 0 0,-1 0 0,1 0 0,0 0 0,-1 0 0,2-3 0,5-13 0,0 0 0,-2-1 0,0 0 0,0 0 0,-2-1 0,-1 0 0,0 0 0,-2 1 0,0-39 0,-4 116 0,0-17 0,3 62 0,1-93 0,0 1 0,0-1 0,1 0 0,1 0 0,-1 0 0,2 0 0,-1 0 0,1 0 0,1-1 0,0 0 0,9 14 0,-10-19-151,-1-1-1,1 1 0,-1-1 0,1 0 1,0 0-1,0-1 0,0 1 1,6 2-1,12 4-6674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54.8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0 267 24575,'5'1'0,"-1"0"0,1 0 0,-1 0 0,0 1 0,1-1 0,-1 1 0,4 3 0,27 9 0,-22-11 0,0-1 0,0 0 0,0-1 0,0-1 0,0 0 0,14-2 0,-23 2 0,-1-1 0,1 0 0,-1 0 0,0 0 0,0 0 0,1 0 0,-1-1 0,0 0 0,0 1 0,0-1 0,-1 0 0,1 0 0,0-1 0,-1 1 0,1-1 0,-1 1 0,0-1 0,0 0 0,0 0 0,0 0 0,0 0 0,-1 0 0,1 0 0,-1 0 0,0 0 0,0-1 0,1-5 0,1-10 0,0 0 0,-2 0 0,0 0 0,-1 0 0,-1 0 0,-5-30 0,-2 34 0,-1 19 0,-4 25 0,11-21 0,1 0 0,0 1 0,1-1 0,-1 1 0,2-1 0,-1 0 0,1 1 0,0-1 0,1 0 0,0 0 0,1 0 0,-1 0 0,1 0 0,1 0 0,0-1 0,0 0 0,0 1 0,10 10 0,-10-13 0,1 0 0,-1 0 0,1-1 0,0 0 0,0 0 0,1 0 0,-1-1 0,1 0 0,0 0 0,0 0 0,0-1 0,0 0 0,0 0 0,0 0 0,1-1 0,-1 0 0,1 0 0,-1 0 0,1-1 0,-1 0 0,1-1 0,-1 1 0,1-1 0,8-3 0,-10 3 0,0 0 0,-1-1 0,0 0 0,1 0 0,-1 0 0,0-1 0,0 1 0,0-1 0,-1 0 0,1 0 0,-1 0 0,1-1 0,-1 1 0,0-1 0,0 0 0,-1 0 0,1 0 0,-1 0 0,0 0 0,0 0 0,0-1 0,0 1 0,-1-1 0,0 1 0,1-7 0,1-9 0,-1-1 0,-1 1 0,-1-1 0,-4-28 0,4 42 0,0 16 0,1 13 0,1-1 0,1 0 0,10 37 0,-9-48 0,0 0 0,1-1 0,0 1 0,1-1 0,0 0 0,0 0 0,1-1 0,0 0 0,1 0 0,0-1 0,0 0 0,10 7 0,-14-11 0,-1-1 0,1 1 0,0-1 0,0 0 0,1 0 0,-1-1 0,0 1 0,1-1 0,-1 0 0,1 0 0,-1 0 0,1-1 0,-1 1 0,1-1 0,0 0 0,-1-1 0,1 1 0,-1-1 0,1 0 0,-1 0 0,1 0 0,-1-1 0,0 1 0,0-1 0,1 0 0,-1 0 0,0-1 0,-1 1 0,1-1 0,6-5 0,-4 0 0,0 0 0,0-1 0,-1 1 0,0-1 0,-1 0 0,1-1 0,-2 1 0,1-1 0,2-16 0,6-10 0,-13 40 0,2 1 0,-1-1 0,0 0 0,1 0 0,0 1 0,0-1 0,0 0 0,0 0 0,1 0 0,-1 0 0,4 5 0,-1-1 0,0 0 0,0-1 0,1 1 0,0-1 0,12 13 0,-11-15 0,0 1 0,1-1 0,0-1 0,0 1 0,0-1 0,0 0 0,1-1 0,0 0 0,-1 0 0,1-1 0,0 0 0,0 0 0,1-1 0,11 1 0,-15-2 0,-1 0 0,1 0 0,-1-1 0,1 0 0,-1 0 0,0 0 0,1-1 0,-1 1 0,0-1 0,0 0 0,0 0 0,0 0 0,0-1 0,-1 1 0,1-1 0,-1 0 0,1 0 0,-1 0 0,0-1 0,0 1 0,-1-1 0,1 0 0,-1 1 0,0-1 0,0 0 0,0 0 0,0-1 0,1-4 0,2-12 0,-1 0 0,-1 0 0,0-1 0,-2 1 0,0-1 0,-2 0 0,-4-30 0,5 50 0,0-1 0,0 0 0,-1 1 0,1-1 0,-1 0 0,0 1 0,1-1 0,-1 1 0,0-1 0,0 1 0,-1 0 0,1-1 0,0 1 0,-1 0 0,0 0 0,1 0 0,-1 0 0,0 0 0,0 0 0,0 1 0,0-1 0,0 1 0,-5-3 0,5 3 0,-1 1 0,0 0 0,0-1 0,0 1 0,0 0 0,0 1 0,1-1 0,-1 0 0,0 1 0,0-1 0,0 1 0,1 0 0,-1 0 0,0 0 0,1 1 0,-1-1 0,1 0 0,-1 1 0,1 0 0,0 0 0,-4 3 0,-21 21 33,-47 55 1,27-27-1466,28-32-5394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1:00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41 476 24575,'2'-6'0,"0"0"0,1 1 0,-1 0 0,1-1 0,0 1 0,1 0 0,-1 0 0,1 1 0,0-1 0,0 1 0,1 0 0,5-4 0,1-4 0,6-5 0,-2 0 0,0-1 0,-2-1 0,14-22 0,-21 29 0,-1 0 0,0 0 0,0 0 0,-1-1 0,-1 0 0,0 0 0,-1 0 0,1-23 0,-2 26 0,-1-1 0,0 0 0,-1 1 0,0-1 0,0 1 0,-1 0 0,-1-1 0,-3-9 0,5 17 0,-1 0 0,1 0 0,-1 1 0,0-1 0,0 1 0,0-1 0,0 1 0,0 0 0,0 0 0,0 0 0,-1 0 0,1 0 0,-1 0 0,0 1 0,1-1 0,-1 1 0,0 0 0,0 0 0,0 0 0,0 0 0,0 0 0,0 1 0,0-1 0,0 1 0,0 0 0,0 0 0,0 0 0,0 0 0,0 0 0,0 1 0,-6 1 0,3 0 0,0-1 0,0 2 0,0-1 0,1 0 0,-1 1 0,1 0 0,0 0 0,-1 1 0,1 0 0,1-1 0,-1 2 0,1-1 0,-1 0 0,1 1 0,1 0 0,-1 0 0,1 0 0,-1 0 0,1 1 0,1-1 0,-1 1 0,1 0 0,0 0 0,0 0 0,0 8 0,-4 14 0,2 0 0,1 0 0,1 1 0,2 30 0,0-45 0,1 24 0,8 67 0,-6-91 0,0 0 0,1-1 0,0 1 0,1-1 0,1 0 0,0 0 0,1 0 0,10 13 0,-2-4 0,2-1 0,21 22 0,-33-37 0,1-1 0,-1 0 0,1 0 0,0 0 0,1-1 0,-1 0 0,1 0 0,0 0 0,0-1 0,0 0 0,0-1 0,9 3 0,-14-5 0,1 0 0,-1 0 0,0 1 0,0-1 0,0-1 0,0 1 0,0 0 0,1-1 0,-1 1 0,0-1 0,0 1 0,0-1 0,0 0 0,0 0 0,0 0 0,-1 0 0,1 0 0,0 0 0,0-1 0,-1 1 0,3-2 0,-2-1 0,1 0 0,-1 1 0,1-1 0,-1 0 0,0 0 0,0 0 0,-1 0 0,0-1 0,2-7 0,0-4 0,-1 1 0,-1-1 0,-1 0 0,-2-28 0,0 36 0,1 0 0,-1 0 0,0 1 0,-1-1 0,0 1 0,0-1 0,-1 1 0,0 0 0,0 1 0,0-1 0,-1 1 0,-8-10 0,9 12 0,1 1 0,-1-1 0,0 1 0,0 0 0,0 0 0,0 0 0,0 1 0,-1-1 0,1 1 0,-1 0 0,0 1 0,1-1 0,-1 1 0,0 0 0,0 0 0,0 0 0,0 1 0,0-1 0,0 1 0,0 0 0,-5 1 0,7 0-52,0 0-1,1 0 1,-1-1-1,0 2 1,1-1-1,-1 0 1,0 0-1,1 1 1,-1-1-1,1 1 1,0 0-1,0 0 1,-1 0-1,1 0 1,1 0-1,-1 0 1,0 1-1,0-1 1,1 1-1,-1-1 1,1 1-1,0 0 0,0-1 1,0 1-1,-1 3 1,1 14-6774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55.4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24575,'0'6'0,"0"8"0,0 7 0,6 1 0,1 2 0,1 3 0,-2 3 0,4-3 0,1-1 0,-2-4-8191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55.6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0 105 24575,'6'-6'0,"8"-2"0,7 0 0,7 2 0,4 2 0,-3-4 0,-1-2 0,2 2 0,0 2 0,3-4 0,0 0 0,1 1 0,1 2 0,-5 3-8191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56.0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94 173 24575,'7'0'0,"-1"1"0,1-2 0,0 1 0,0-1 0,0 0 0,0 0 0,-1-1 0,1 0 0,-1 0 0,1 0 0,-1-1 0,0 0 0,0-1 0,0 1 0,0-1 0,-1 0 0,1 0 0,-1-1 0,0 0 0,0 0 0,-1 0 0,0 0 0,1-1 0,-2 1 0,1-1 0,-1 0 0,0 0 0,0-1 0,3-11 0,-5 16 0,-1 0 0,1 0 0,-1 1 0,1-1 0,-1 0 0,0 0 0,0 0 0,0 0 0,0 0 0,0 1 0,-1-1 0,1 0 0,0 0 0,-1 0 0,0 1 0,1-1 0,-1 0 0,0 0 0,0 1 0,0-1 0,0 1 0,0-1 0,0 1 0,0-1 0,0 1 0,-1 0 0,1-1 0,-1 1 0,1 0 0,-1 0 0,1 0 0,-1 0 0,1 0 0,-1 1 0,0-1 0,0 0 0,1 1 0,-1-1 0,0 1 0,0 0 0,0-1 0,0 1 0,1 0 0,-5 1 0,-1-2 0,0 1 0,0 1 0,0-1 0,0 1 0,0 1 0,0-1 0,0 1 0,0 0 0,0 1 0,-10 5 0,10-3 0,0 0 0,0 0 0,1 1 0,-1 0 0,1 1 0,0-1 0,1 1 0,0 1 0,0-1 0,-6 12 0,-1 7 0,-16 51 0,20-51 0,7-22 0,-1 0 0,1 0 0,0 0 0,0 1 0,1-1 0,-1 0 0,1 0 0,0 1 0,0-1 0,1 0 0,-1 1 0,1-1 0,0 0 0,0 0 0,0 0 0,0 0 0,1 0 0,0 0 0,4 7 0,-2-6 0,0 0 0,0 0 0,1-1 0,-1 0 0,1 0 0,0 0 0,1-1 0,-1 1 0,0-1 0,1 0 0,0-1 0,9 4 0,-5-3 0,0 0 0,0-1 0,0 0 0,0 0 0,0-1 0,0 0 0,1-1 0,-1-1 0,0 1 0,0-1 0,1-1 0,-1 0 0,0-1 0,-1 1 0,1-2 0,17-8 0,-15 4-227,-2 0-1,1-1 1,-1 0-1,-1-1 1,14-16-1,-11 8-6598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56.4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173 58 24575,'4'-20'0,"1"-11"0,-13 24 0,-14 11 0,15-1 0,0 1 0,1 0 0,-1 0 0,1 0 0,0 1 0,0 0 0,1 0 0,0 0 0,0 1 0,0 0 0,0 0 0,-6 11 0,-4 10 0,-21 48 0,33-69 0,0 1 0,1 0 0,-1-1 0,1 2 0,0-1 0,1 0 0,-1 0 0,1 0 0,1 1 0,0-1 0,0 0 0,0 1 0,1-1 0,0 0 0,0 1 0,1-1 0,3 10 0,-2-12 0,0 1 0,0 0 0,0-1 0,1 0 0,0 0 0,0 0 0,0 0 0,1-1 0,0 1 0,0-1 0,0 0 0,0-1 0,1 1 0,-1-1 0,1 0 0,0-1 0,0 1 0,0-1 0,7 2 0,2 0 0,-1-1 0,1 0 0,0-1 0,0 0 0,0-2 0,0 1 0,1-2 0,-1 0 0,0-1 0,0 0 0,17-6 0,-24 5 0,0 0 0,0 0 0,0-1 0,0 0 0,-1 0 0,1-1 0,-1 0 0,0 0 0,-1 0 0,1-1 0,-1 0 0,-1-1 0,1 1 0,-1-1 0,0 0 0,0 0 0,-1-1 0,0 0 0,0 1 0,4-17 0,0-8-1365,-3 2-5461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56.6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1 24575,'0'6'0,"0"8"0,0 7 0,0 7 0,0 4 0,0 3 0,0 1 0,0 1 0,0-1 0,0 1 0,0-1 0,0-12 0,-6-16 0,-2-16 0,1-6-8191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57.1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67 24575,'112'2'0,"-48"1"0,1-4 0,77-9 0,-140 10 0,0 0 0,-1-1 0,1 1 0,0 0 0,-1 0 0,1 0 0,0 0 0,-1 1 0,1-1 0,0 0 0,-1 1 0,1-1 0,0 1 0,-1-1 0,1 1 0,-1 0 0,1 0 0,-1 0 0,0 0 0,1 0 0,-1 0 0,0 0 0,0 0 0,1 0 0,-1 1 0,0-1 0,0 0 0,0 1 0,-1-1 0,1 1 0,0-1 0,-1 1 0,1-1 0,0 1 0,-1 0 0,0-1 0,1 1 0,-1 3 0,1 7 0,0 1 0,0 0 0,-2 0 0,-1 16 0,0-5 0,1-16 0,1 1 0,0-1 0,0 1 0,1-1 0,0 1 0,1-1 0,0 1 0,0-1 0,7 16 0,-7-21 0,0 1 0,1-1 0,0 1 0,-1-1 0,1 0 0,0 0 0,1 0 0,-1 0 0,0-1 0,1 1 0,0-1 0,-1 0 0,1 0 0,0 0 0,0-1 0,0 1 0,0-1 0,0 0 0,1 0 0,-1 0 0,7 0 0,-4-1 0,1 0 0,-1 0 0,0 0 0,1-1 0,-1 0 0,0-1 0,0 0 0,0 0 0,0 0 0,0-1 0,0 0 0,-1 0 0,0 0 0,1-1 0,-1 0 0,0-1 0,-1 1 0,1-1 0,-1 0 0,0 0 0,0-1 0,0 0 0,-1 1 0,0-2 0,0 1 0,-1 0 0,1-1 0,-2 1 0,5-13 0,-4 12 0,-1-1 0,0 0 0,0 1 0,-1-1 0,0 0 0,0 0 0,-1 0 0,0 0 0,0 0 0,-1 0 0,0 0 0,0 0 0,-1 1 0,0-1 0,0 0 0,-1 1 0,0-1 0,0 1 0,-1 0 0,0 0 0,0 0 0,-1 1 0,1 0 0,-2-1 0,1 2 0,0-1 0,-10-7 0,11 11 0,1 0 0,-1-1 0,0 2 0,1-1 0,-1 0 0,0 1 0,0-1 0,0 1 0,0 1 0,-1-1 0,1 0 0,0 1 0,0 0 0,0 0 0,-1 0 0,1 0 0,0 1 0,0 0 0,0 0 0,0 0 0,0 0 0,0 0 0,0 1 0,0 0 0,0 0 0,1 0 0,-1 0 0,1 1 0,0-1 0,-1 1 0,1 0 0,0 0 0,0 0 0,1 0 0,-1 0 0,1 1 0,0-1 0,0 1 0,0 0 0,0 0 0,0 0 0,1 0 0,0 0 0,0 0 0,0 0 0,0 0 0,0 0 0,1 0 0,0 0 0,0 1 0,0-1 0,0 0 0,1 0 0,0 0 0,0 0 0,0 0 0,0 0 0,1 0 0,-1 0 0,1 0 0,0 0 0,4 5 0,0-1-124,1 0 0,0 0 0,0-1 0,0 0 0,1 0 0,0-1-1,0 0 1,1 0 0,0-1 0,11 5 0,5-1-6702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57.7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1 455 24575,'5'-2'0,"0"0"0,1 0 0,-1-1 0,0 0 0,0 0 0,-1 0 0,1 0 0,-1-1 0,0 0 0,1 0 0,-2 0 0,6-6 0,2-2 0,15-13 0,-2 5 0,-1-2 0,-2 0 0,0-2 0,-1 0 0,-2-1 0,21-38 0,-35 56 0,4-8 0,-1-1 0,-1 0 0,0-1 0,4-21 0,-9 36 0,0 0 0,-1 0 0,1 0 0,-1 0 0,0 1 0,1-1 0,-1 0 0,0 0 0,0 0 0,-1 0 0,1 0 0,0 0 0,-1 0 0,1 0 0,-1 0 0,1 0 0,-1 0 0,0 1 0,0-1 0,0 0 0,0 1 0,0-1 0,0 0 0,0 1 0,-1-1 0,1 1 0,0 0 0,-1-1 0,1 1 0,-1 0 0,0 0 0,1 0 0,-1 0 0,0 0 0,0 0 0,0 1 0,1-1 0,-1 1 0,0-1 0,0 1 0,0 0 0,0-1 0,0 1 0,0 0 0,0 0 0,0 0 0,0 1 0,-3 0 0,-2 0 0,0 1 0,0-1 0,0 2 0,0-1 0,0 1 0,1 0 0,-1 0 0,1 1 0,0 0 0,0 0 0,1 0 0,-1 1 0,1-1 0,0 1 0,0 1 0,0-1 0,-6 11 0,1-2 0,2 0 0,0 1 0,0 0 0,1 0 0,1 0 0,-7 27 0,-27 151 0,36-159 0,0 0 0,2 0 0,5 60 0,-2-87 0,1 1 0,-1-1 0,1 1 0,0-1 0,1 0 0,0 0 0,0 0 0,1 0 0,0-1 0,0 1 0,0-1 0,1 0 0,0 0 0,0-1 0,0 1 0,11 7 0,-11-9 0,0-1 0,0 0 0,0 0 0,0-1 0,0 1 0,1-1 0,0 0 0,-1 0 0,1-1 0,0 0 0,0 0 0,-1 0 0,1-1 0,0 0 0,0 0 0,0 0 0,0-1 0,0 0 0,-1 0 0,1 0 0,11-5 0,-13 4 0,-1-1 0,1 1 0,-1-1 0,1 0 0,-1 0 0,0 0 0,0-1 0,0 1 0,0-1 0,-1 0 0,1 0 0,-1 1 0,0-2 0,0 1 0,-1 0 0,1 0 0,-1 0 0,0-1 0,0 1 0,-1-1 0,1 1 0,-1-8 0,2-10 0,-2 0 0,-1 0 0,-3-25 0,2 39 0,0 0 0,0 0 0,-1 0 0,1 1 0,-2-1 0,1 1 0,-1 0 0,0 0 0,-10-12 0,13 17 0,-1 0 0,1 0 0,0 1 0,-1-1 0,1 1 0,-1-1 0,1 1 0,-1-1 0,0 1 0,1 0 0,-1 0 0,0 0 0,0 0 0,0 0 0,0 0 0,0 1 0,0-1 0,0 1 0,0-1 0,0 1 0,-1 0 0,1 0 0,0 0 0,0 0 0,0 0 0,0 0 0,0 0 0,0 1 0,0-1 0,0 1 0,0 0 0,0 0 0,0-1 0,0 1 0,0 1 0,0-1 0,0 0 0,1 0 0,-1 0 0,0 1 0,-2 3 0,2-3 0,0 0 0,0 1 0,0-1 0,0 1 0,0-1 0,1 1 0,-1 0 0,1 0 0,0-1 0,0 1 0,0 0 0,0 0 0,1 0 0,-1 1 0,1-1 0,-1 0 0,1 0 0,0 0 0,1 0 0,-1 0 0,0 0 0,1 0 0,0 0 0,-1 0 0,1 0 0,0 0 0,1 0 0,-1 0 0,0 0 0,1-1 0,0 1 0,0 0 0,0-1 0,0 0 0,0 1 0,0-1 0,0 0 0,1 0 0,-1 0 0,1 0 0,-1-1 0,1 1 0,0-1 0,0 1 0,0-1 0,0 0 0,-1 0 0,2-1 0,3 2 0,25 3-1365,-1-2-5461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57.9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24575,'0'6'0,"0"8"0,0 7 0,0 7 0,0 4 0,0 3 0,0 1 0,0 1 0,0-1 0,6-5 0,1-3 0,7-6 0,0-6-8191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0:58.2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 46 24575,'0'-6'0,"0"-8"0,-6-1 0,-2 7 0,6 6 0,4 8 0,1 10 0,7 2 0,1 4 0,-2 4 0,5-2 0,-1-5-8191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1.5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86 24575,'4'0'0,"1"-1"0,-1-1 0,1 1 0,-1 0 0,1-1 0,-1 0 0,5-3 0,26-9 0,9 8 0,1 2 0,0 1 0,0 3 0,55 6 0,-17 9 0,-72-12 0,1 1 0,-1-2 0,1 0 0,0 0 0,-1-1 0,1-1 0,0 0 0,0 0 0,0-1 0,-1-1 0,1 0 0,0-1 0,13-4 0,7-6 0,-18 6 0,0 2 0,0 0 0,30-7 0,-37 12 0,-1-1 0,1 1 0,0 0 0,0 1 0,-1 0 0,1 0 0,0 0 0,-1 1 0,1 0 0,-1 0 0,1 0 0,6 5 0,23 11 0,0-2 0,67 20 0,-89-32 0,1-1 0,0-1 0,-1 0 0,1-1 0,0-1 0,0 0 0,0-1 0,0-1 0,-1 0 0,26-7 0,12-10 0,-41 13 0,1 1 0,0 1 0,0 0 0,0 1 0,1 0 0,-1 0 0,1 2 0,-1-1 0,14 2 0,-17 2 0,1 0 0,-1 1 0,0 1 0,0 0 0,0 0 0,8 5 0,-8-3 0,0-2 0,1 1 0,-1-1 0,1 0 0,18 3 0,29-1 0,1-2 0,0-3 0,84-9 0,-58-8 0,-61 10 0,-1 2 0,27-3 0,15 4 0,-30 3 0,0-2 0,44-9 0,8-11 0,-48 11 0,48-7 0,-72 16 0,-1 1 0,0 1 0,0 0 0,1 0 0,-1 1 0,0 1 0,22 5 0,8 3 0,0-3 0,1-2 0,0-1 0,85-5 0,-64 0 0,17-9 0,-70 7 0,1 1 0,0 0 0,0 1 0,-1 0 0,1 1 0,0 1 0,0 0 0,15 3 0,35 16 0,-46-13 0,1-1 0,-1-2 0,1 1 0,25 1 0,23-2 0,114-8 0,-96-13 0,-62 11 0,0 1 0,29-2 0,131 7 0,22-2 0,-183-1 0,0-1 0,0-1 0,35-14 0,-12 4 0,-41 14 0,1 1 0,-1-1 0,1 1 0,-1-1 0,1 1 0,0 0 0,-1 1 0,1-1 0,-1 0 0,1 1 0,-1 0 0,1 0 0,-1 0 0,0 0 0,1 1 0,5 3 0,50 40 0,-6-5 0,-36-31 0,0 0 0,1-1 0,0-1 0,0 0 0,1-2 0,0 0 0,0-1 0,0-1 0,0-1 0,21 0 0,-9-2 0,0-1 0,-1-2 0,1-2 0,39-10 0,-44 10 0,0 1 0,47-1 0,-47 4 0,0-1 0,50-10 0,-54 6-124,1 1 0,-1 1 0,1 0 0,0 2 0,0 1 0,0 0-1,0 2 1,0 1 0,0 1 0,30 7 0,-30-2-6702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1:00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 73 24575,'0'-3'0,"-1"0"0,1 1 0,-1-1 0,0 1 0,0-1 0,0 1 0,0 0 0,0-1 0,0 1 0,-1 0 0,1 0 0,-1-1 0,0 1 0,0 0 0,1 1 0,-1-1 0,0 0 0,-1 1 0,1-1 0,0 1 0,0-1 0,-1 1 0,-4-2 0,-2-1 0,-1 1 0,1-1 0,-1 1 0,-18-2 0,24 4 0,0 0 0,0 1 0,0-1 0,-1 1 0,1 0 0,0 0 0,0 1 0,0-1 0,0 1 0,0 0 0,-1 0 0,2 0 0,-1 1 0,0 0 0,0-1 0,0 1 0,1 0 0,-1 1 0,-3 2 0,4-1 0,-1 0 0,1 0 0,0 0 0,1 1 0,-1 0 0,1-1 0,0 1 0,0 0 0,0 0 0,1 0 0,-1 0 0,1 1 0,0-1 0,1 0 0,-1 6 0,1-6 0,0 0 0,0 0 0,0 0 0,0 0 0,1 0 0,0 0 0,0 0 0,0 0 0,0 0 0,1 0 0,0-1 0,0 1 0,0-1 0,1 1 0,-1-1 0,1 0 0,0 0 0,5 5 0,-5-6 0,0-1 0,0 0 0,0 0 0,0 0 0,1 0 0,-1-1 0,1 1 0,-1-1 0,1 0 0,-1 0 0,1 0 0,0 0 0,0-1 0,-1 0 0,1 0 0,0 0 0,0 0 0,-1 0 0,1-1 0,0 1 0,-1-1 0,1 0 0,0 0 0,-1-1 0,6-2 0,-4 2 0,-1-1 0,0 1 0,0-1 0,0 0 0,0-1 0,0 1 0,-1-1 0,1 1 0,-1-1 0,0 0 0,0 0 0,-1-1 0,1 1 0,-1 0 0,3-10 0,3-7 0,-1-1 0,4-27 0,-4 16 0,-3 150 0,-4-107 0,0 0 0,1 1 0,0-1 0,0 0 0,1 0 0,0 0 0,1 0 0,6 15 0,-7-21 0,0-1 0,0 1 0,1-1 0,-1 0 0,1 1 0,-1-1 0,1-1 0,0 1 0,0 0 0,0-1 0,1 1 0,-1-1 0,1 0 0,-1 0 0,1 0 0,-1-1 0,1 0 0,0 1 0,0-1 0,0 0 0,0-1 0,0 1 0,0-1 0,7 1 0,22-5-1365,-2-4-5461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2.7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1 348 24575,'6'-1'0,"1"-1"0,-1 0 0,0 0 0,0 0 0,11-6 0,9-4 0,295-95 0,-198 56 0,-122 50 0,-1 1 0,1-1 0,0 1 0,0 0 0,-1-1 0,1 1 0,0 0 0,0 0 0,0-1 0,-1 1 0,1 0 0,0 0 0,0 0 0,0 0 0,0 0 0,0 0 0,-1 0 0,1 0 0,0 1 0,0-1 0,0 0 0,-1 0 0,1 1 0,0-1 0,0 1 0,-1-1 0,1 0 0,0 1 0,0-1 0,-1 1 0,1 0 0,0 0 0,0 1 0,-1-1 0,1 1 0,-1 0 0,1 0 0,-1 0 0,0 0 0,0 0 0,0 0 0,0 0 0,0 0 0,0-1 0,-1 1 0,0 3 0,-1 5 0,-1 1 0,-1-1 0,0 0 0,-6 12 0,-27 26 0,30-39 0,27-29 0,-1 0 0,3-2 0,28-37 0,-45 52 0,0 0 0,-1-1 0,1 1 0,-1-1 0,-1 0 0,1 0 0,-2-1 0,1 1 0,-1 0 0,1-11 0,-2 17 0,-1 0 0,0 0 0,0-1 0,0 1 0,0 0 0,-1 0 0,1-1 0,0 1 0,-1 0 0,0 0 0,1 0 0,-1 0 0,0 0 0,0 0 0,0 0 0,-1 0 0,1 0 0,0 0 0,-1 0 0,1 1 0,-1-1 0,1 0 0,-1 1 0,0 0 0,0-1 0,0 1 0,0 0 0,0 0 0,0 0 0,-4-1 0,-5-2 0,-1 1 0,0 1 0,0 0 0,-22-1 0,-8-2 0,-16-8-1365,32 8-5461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3.8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24575,'2'25'0,"0"-1"0,2 1 0,7 26 0,4 21 0,-14-71 0,-1 0 0,1-1 0,0 1 0,-1-1 0,1 1 0,0-1 0,0 1 0,-1-1 0,1 1 0,0-1 0,0 0 0,0 0 0,0 1 0,-1-1 0,1 0 0,0 0 0,0 0 0,0 0 0,0 0 0,0 0 0,0 0 0,0 0 0,0 0 0,-1 0 0,1-1 0,0 1 0,0 0 0,0-1 0,0 1 0,-1 0 0,1-1 0,0 1 0,0-1 0,-1 1 0,2-2 0,34-15 0,-25 11 0,0 0 0,0-1 0,0-1 0,-1 1 0,0-2 0,-1 1 0,0-1 0,0-1 0,-1 0 0,0 0 0,-1 0 0,0-1 0,-1 0 0,0-1 0,9-22 0,-17 70 0,5 47 0,-3-79-114,1 1 1,-1-1-1,1 1 0,0-1 0,0 0 1,1 1-1,-1-1 0,1 0 0,0 0 1,0 0-1,3 4 0,10 9-6712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4.2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0 207 24575,'12'-1'0,"0"-1"0,0-1 0,0 0 0,0 0 0,-1-1 0,0-1 0,1 0 0,-2 0 0,1-1 0,-1-1 0,1 0 0,-2 0 0,1-1 0,-1 0 0,12-15 0,-18 20 0,-1 1 0,0-2 0,0 1 0,-1 0 0,1 0 0,-1-1 0,0 1 0,1 0 0,-1-1 0,-1 0 0,1 1 0,0-1 0,-1 1 0,0-1 0,0 0 0,0 1 0,0-1 0,-1 0 0,1 1 0,-1-1 0,-2-4 0,2 6 0,0 0 0,0 0 0,0 0 0,-1 0 0,1 1 0,-1-1 0,1 0 0,-1 1 0,1-1 0,-1 1 0,0 0 0,0-1 0,0 1 0,0 0 0,0 0 0,0 0 0,0 0 0,0 1 0,0-1 0,0 1 0,-1-1 0,1 1 0,0 0 0,0-1 0,-1 1 0,1 0 0,0 1 0,0-1 0,-1 0 0,1 1 0,0-1 0,0 1 0,0 0 0,0-1 0,-3 3 0,-2 0 0,1 0 0,0 0 0,0 1 0,1-1 0,-1 2 0,1-1 0,0 0 0,0 1 0,0 0 0,1 0 0,-1 0 0,1 1 0,1 0 0,-1 0 0,1 0 0,0 0 0,0 0 0,1 0 0,-3 8 0,3-8 0,1 0 0,-1 0 0,1 0 0,0 0 0,1 0 0,-1 1 0,1-1 0,0 0 0,1 0 0,0 0 0,0 0 0,0 0 0,0 0 0,1 0 0,0 0 0,0-1 0,1 1 0,0 0 0,0-1 0,0 0 0,7 8 0,-5-9 0,0 0 0,1 0 0,0 0 0,0-1 0,0 0 0,0 0 0,0 0 0,0-1 0,1 0 0,-1-1 0,1 1 0,0-1 0,0 0 0,11-1 0,10 1 0,0-2 0,31-5 0,-29 0-1365,-7-3-5461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4.9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99 24575,'0'-4'0,"0"0"0,1 0 0,-1-1 0,1 1 0,0 0 0,0 0 0,1 0 0,-1 0 0,1 0 0,0 0 0,0 0 0,0 1 0,0-1 0,1 1 0,0-1 0,-1 1 0,1 0 0,0 0 0,0 0 0,1 0 0,-1 1 0,1-1 0,-1 1 0,1 0 0,0 0 0,0 0 0,0 1 0,6-2 0,-7 2 0,1 0 0,-1 1 0,0-1 0,1 1 0,-1 0 0,1 0 0,-1 0 0,0 1 0,1-1 0,-1 1 0,0-1 0,1 1 0,-1 0 0,0 1 0,0-1 0,0 1 0,0-1 0,0 1 0,0 0 0,0 0 0,-1 0 0,1 0 0,-1 0 0,1 1 0,-1-1 0,0 1 0,0 0 0,0 0 0,0-1 0,-1 1 0,1 0 0,-1 1 0,1-1 0,-1 0 0,1 6 0,-1-2 0,1 0 0,-2-1 0,1 1 0,-1 0 0,0-1 0,0 1 0,-1 0 0,0-1 0,0 1 0,-1-1 0,0 1 0,-2 6 0,2-9 0,1 0 0,-1 0 0,0 0 0,0 0 0,-1 0 0,1 0 0,-1 0 0,0-1 0,0 1 0,0-1 0,0 0 0,0 0 0,-1 0 0,0 0 0,1-1 0,-1 1 0,0-1 0,-6 2 0,10-4 0,43-6 0,-40 6 0,-1 0 0,1 0 0,-1 1 0,1-1 0,-1 1 0,1 0 0,-1 0 0,1 0 0,-1 0 0,0 0 0,1 0 0,-1 1 0,0-1 0,0 1 0,0-1 0,0 1 0,0 0 0,-1 0 0,1 0 0,0 0 0,-1 0 0,3 4 0,0 3 0,0 1 0,-1 0 0,0 0 0,-1-1 0,0 2 0,0-1 0,0 20 0,-2-1 0,-6 44 0,6-69 7,-1 0-1,0 0 0,0 0 0,0 0 1,-1-1-1,1 1 0,-1-1 1,0 1-1,0-1 0,0 0 1,0 1-1,-1-1 0,1 0 0,-1-1 1,0 1-1,0 0 0,0-1 1,-6 5-1,6-6-59,1 0 0,0 0 0,-1 0 0,0 0 0,1 0 0,-1 0 0,1 0 0,-1-1 0,0 0 0,0 1 0,1-1 0,-1 0 0,0 0-1,1 0 1,-1-1 0,0 1 0,1-1 0,-1 0 0,0 1 0,1-1 0,-1 0 0,1 0 0,-1-1 0,1 1 0,0 0 0,-1-1 0,-2-2 0,-10-12-6773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5.9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24575,'0'6'0,"6"2"0,2 6 0,0 6 0,4 0 0,0 2 0,5-2 0,-2-5-8191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6.6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24575,'0'32'0,"2"-1"0,1 1 0,1-1 0,2 0 0,1 0 0,20 51 0,-15-49 0,0 1 0,-3 0 0,0 1 0,-3 0 0,-1 0 0,1 51 0,-6-62-1365,0-9-5461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7.0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1 249 24575,'-1'-21'0,"2"0"0,0 0 0,1 0 0,1 1 0,11-37 0,-13 52 0,1 0 0,0 0 0,1 0 0,-1 1 0,1-1 0,0 0 0,0 1 0,0 0 0,0 0 0,1 0 0,0 0 0,0 0 0,0 1 0,0 0 0,1 0 0,-1 0 0,1 0 0,0 1 0,-1-1 0,1 1 0,0 1 0,1-1 0,-1 1 0,0 0 0,0 0 0,1 0 0,9 0 0,-12 1 0,1 1 0,-1-1 0,0 1 0,1 0 0,-1 0 0,0 0 0,0 0 0,1 0 0,-1 1 0,0-1 0,0 1 0,-1 0 0,1 0 0,0 0 0,-1 0 0,1 0 0,-1 1 0,1-1 0,-1 1 0,0 0 0,0-1 0,-1 1 0,1 0 0,0 0 0,-1 0 0,0 0 0,1 1 0,-1-1 0,-1 0 0,1 0 0,0 1 0,-1 4 0,2-1 0,-1 0 0,-1 0 0,1 0 0,-1 1 0,-1-1 0,1 0 0,-1 0 0,0 0 0,-1 0 0,0 0 0,0 0 0,0 0 0,-1-1 0,-6 12 0,-28 21-129,24-28-1107,5-3-5590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7.7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24575,'0'6'0,"0"0"0,1 0 0,-1 0 0,1-1 0,0 1 0,1 0 0,0-1 0,0 1 0,0-1 0,0 1 0,7 9 0,-8-13 0,1 0 0,0 0 0,0 0 0,0 0 0,0 0 0,0 0 0,0-1 0,1 1 0,-1-1 0,0 0 0,1 0 0,-1 1 0,1-2 0,-1 1 0,1 0 0,0 0 0,-1-1 0,1 1 0,0-1 0,0 0 0,-1 0 0,1 0 0,0 0 0,0-1 0,-1 1 0,1-1 0,4-1 0,25-13 0,-30 13 0,0 1 0,1-1 0,-1 1 0,0 0 0,1-1 0,0 1 0,-1 0 0,1 1 0,0-1 0,-1 0 0,4 1 0,-5 0 0,1 1 0,-1 0 0,0-1 0,0 1 0,0 0 0,0 0 0,0 0 0,0 0 0,0 0 0,0 0 0,0 0 0,0 0 0,0 0 0,-1 0 0,1 1 0,0-1 0,-1 0 0,1 0 0,-1 1 0,0-1 0,1 0 0,-1 1 0,0-1 0,0 1 0,0-1 0,0 0 0,0 1 0,0 2 0,4 56 0,-4-39 0,2 1 0,6 34 0,0-17 0,-1 1 0,-2 0 0,-2 0 0,-2 0 0,-5 60 0,4-97 0,0 0 0,0-1 0,-1 1 0,1 0 0,-1 0 0,0-1 0,0 1 0,1 0 0,-2-1 0,1 1 0,0-1 0,0 1 0,-1-1 0,0 0 0,1 0 0,-1 1 0,0-1 0,0 0 0,0-1 0,0 1 0,0 0 0,-1-1 0,1 1 0,0-1 0,-1 1 0,1-1 0,-1 0 0,0 0 0,-3 1 0,3-2 0,-1 0 0,0 0 0,1 0 0,-1-1 0,1 1 0,-1-1 0,1 0 0,-1 0 0,1 0 0,0 0 0,-1 0 0,1-1 0,0 1 0,0-1 0,0 0 0,0 0 0,0 0 0,1-1 0,-1 1 0,1-1 0,-1 1 0,-2-5 0,-2-3 0,0 0 0,1 0 0,0-1 0,0 0 0,2 0 0,-1 0 0,1 0 0,1-1 0,-3-13 0,5 20 0,0 0 0,1 0 0,-1 0 0,1 0 0,0 0 0,1 0 0,-1 0 0,1 0 0,0 0 0,0 0 0,0 0 0,1 0 0,0 0 0,0 1 0,0-1 0,0 1 0,1-1 0,-1 1 0,1 0 0,1 0 0,-1 0 0,0 1 0,1-1 0,4-3 0,9-3-341,0 0 0,0 1-1,27-11 1,-13 9-6485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09.3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0 113 24575,'0'-3'0,"0"1"0,0-1 0,1 1 0,-1 0 0,1-1 0,-1 1 0,1-1 0,0 1 0,0 0 0,0-1 0,0 1 0,0 0 0,0 0 0,1 0 0,-1 0 0,1 0 0,0 0 0,-1 0 0,4-2 0,-3 3 0,-1 0 0,1 0 0,0 0 0,-1 1 0,1-1 0,-1 1 0,1-1 0,0 1 0,0 0 0,-1-1 0,1 1 0,0 0 0,-1 0 0,1 0 0,0 0 0,0 1 0,-1-1 0,1 0 0,0 1 0,-1-1 0,1 1 0,0-1 0,-1 1 0,1 0 0,-1 0 0,1 0 0,-1 0 0,0 0 0,2 1 0,-1 0 0,-1 0 0,1 0 0,-1 0 0,1 0 0,-1 0 0,0 1 0,0-1 0,0 0 0,0 1 0,0-1 0,-1 1 0,1-1 0,-1 0 0,1 1 0,-1-1 0,0 1 0,0 0 0,0-1 0,0 1 0,-1-1 0,1 1 0,-2 3 0,-19 59 0,18-56 0,0-3 0,1 1 0,0 0 0,0 0 0,0 0 0,1 0 0,0 0 0,0 0 0,1 0 0,0 9 0,1-14 0,-1 0 0,1 0 0,-1 1 0,1-1 0,0 0 0,0 0 0,0 0 0,0 0 0,1 0 0,-1 0 0,0 0 0,1 0 0,-1-1 0,1 1 0,0-1 0,-1 1 0,1-1 0,0 1 0,0-1 0,0 0 0,0 0 0,0 0 0,0 0 0,0 0 0,0 0 0,1-1 0,-1 1 0,0-1 0,0 0 0,1 1 0,3-1 0,0 0 0,0 0 0,0 0 0,0-1 0,0 0 0,0 0 0,-1 0 0,1-1 0,0 0 0,-1 0 0,1 0 0,-1 0 0,0-1 0,0 0 0,0 0 0,0-1 0,0 1 0,-1-1 0,1 0 0,-1-1 0,0 1 0,0-1 0,-1 1 0,1-1 0,3-7 0,6-12 0,0 0 0,-2-2 0,15-47 0,-21 59 0,-4 12 0,0-1 0,1 0 0,-1 0 0,-1 0 0,1-1 0,0 1 0,-1 0 0,1 0 0,-1 0 0,0 0 0,0-1 0,0 1 0,-1 0 0,1 0 0,-1 0 0,0 0 0,-1-4 0,2 8 0,-1-1 0,1 0 0,-1 1 0,1-1 0,-1 0 0,0 1 0,1-1 0,-1 1 0,1-1 0,0 1 0,-1-1 0,1 1 0,-1-1 0,1 1 0,0-1 0,-1 1 0,1 0 0,0-1 0,0 1 0,0-1 0,-1 1 0,1 0 0,0-1 0,0 1 0,0 0 0,0-1 0,0 1 0,0 0 0,-5 24 0,-5 95 0,10-107 0,0 0 0,1 0 0,0 0 0,1 0 0,1 0 0,0-1 0,6 16 0,-9-27 0,1 1 0,0 0 0,0 0 0,-1-1 0,1 1 0,0 0 0,1-1 0,-1 1 0,0-1 0,0 1 0,1-1 0,-1 0 0,0 0 0,1 1 0,-1-1 0,1 0 0,0 0 0,3 1 0,5-8 0,-6-17 0,-4 21 0,1 0 0,-1 0 0,0 0 0,0 0 0,1 0 0,-1 0 0,1 0 0,0 0 0,-1 0 0,1 1 0,0-1 0,0 0 0,0 0 0,1 0 0,-1 1 0,0-1 0,1 1 0,-1-1 0,1 1 0,-1 0 0,1-1 0,-1 1 0,1 0 0,0 0 0,2-1 0,6-2 0,1 0 0,-1 0 0,22-3 0,-25 5 0,1 1 0,-1-1 0,1 0 0,-1-1 0,0 0 0,0 0 0,10-6 0,-13 5 0,0-1 0,-1 1 0,1-1 0,-1 0 0,0 0 0,-1 0 0,1 0 0,-1 0 0,0 0 0,0-1 0,-1 0 0,0 1 0,1-1 0,-2 1 0,1-11 0,-3 9 0,-6 14 0,-6 17 0,11-16 0,1 0 0,-1 0 0,2 1 0,-1-1 0,1 0 0,0 1 0,1-1 0,0 1 0,0-1 0,1 0 0,0 1 0,2 9 0,-1-15 0,-1 1 0,1-1 0,-1 0 0,1 0 0,0 0 0,0 1 0,0-2 0,1 1 0,-1 0 0,1 0 0,-1-1 0,1 1 0,0-1 0,0 0 0,0 0 0,0 0 0,1 0 0,-1-1 0,0 1 0,1-1 0,-1 0 0,1 0 0,-1 0 0,1 0 0,0-1 0,-1 1 0,1-1 0,0 0 0,6-1 0,-7 1 0,1 0 0,0 0 0,0-1 0,0 1 0,-1-1 0,1 0 0,0 0 0,-1 0 0,1 0 0,-1-1 0,1 0 0,-1 1 0,0-1 0,0 0 0,0-1 0,0 1 0,0-1 0,0 1 0,0-1 0,2-4 0,1-2 0,0-1 0,-1 0 0,-1 0 0,1 0 0,3-15 0,-5 14 0,0 1 0,1 0 0,1 0 0,10-19 0,-9 28 0,-3 11 0,-1 12 0,-1-2 0,-1-10 0,0 0 0,1 0 0,0 0 0,1 0 0,4 15 0,-4-22 0,-1 1 0,1-2 0,-1 1 0,1 0 0,0 0 0,0 0 0,0-1 0,1 1 0,-1-1 0,0 0 0,1 1 0,0-1 0,-1 0 0,1-1 0,0 1 0,0 0 0,0-1 0,0 0 0,0 0 0,1 0 0,3 1 0,-2 0 0,-1-1 0,0-1 0,0 1 0,0 0 0,0-1 0,1 0 0,-1 0 0,0 0 0,0-1 0,1 1 0,-1-1 0,0 0 0,0 0 0,0-1 0,0 1 0,0-1 0,0 0 0,3-2 0,-2 0 0,-1 0 0,0 0 0,0 0 0,0 0 0,0 0 0,-1-1 0,0 0 0,0 0 0,0 0 0,-1 0 0,1 0 0,1-6 0,1-6 0,-1 0 0,-1 0 0,0-1 0,-1 1 0,-1-1 0,-1 1 0,-2-31 0,1 44 0,0 0 0,0 0 0,0 0 0,-1 0 0,1 1 0,-1-1 0,0 0 0,0 1 0,0 0 0,0-1 0,-1 1 0,0 0 0,1 0 0,-1 0 0,0 1 0,0-1 0,0 1 0,-1-1 0,1 1 0,-1 0 0,1 0 0,-1 1 0,0-1 0,1 1 0,-1 0 0,-5-1 0,6 1 0,0 0 0,-1 0 0,1 1 0,-1-1 0,1 1 0,-1 0 0,1 0 0,-1 1 0,1-1 0,-1 1 0,1 0 0,0-1 0,-1 1 0,1 1 0,0-1 0,0 0 0,-1 1 0,1 0 0,0 0 0,1 0 0,-1 0 0,0 0 0,1 0 0,-1 1 0,1-1 0,-1 1 0,1 0 0,0 0 0,0 0 0,-1 3 0,0 2-97,0 0-1,0 0 1,1 0-1,0 0 1,1 0-1,0 1 1,0-1-1,1 0 1,0 1-1,1-1 1,-1 1-1,1-1 0,4 12 1,4 4-6729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3.8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24575,'6'2'0,"-1"0"0,0 1 0,1-1 0,-1 1 0,0 0 0,-1 1 0,1-1 0,0 1 0,-1 0 0,0 0 0,0 0 0,4 6 0,3 2 0,7 3 0,1 0 0,23 14 0,7 4 0,141 86 0,-31-23 0,22 17 0,-55-37 0,61 23 0,3 2 0,131 89-549,274 141 549,-29-41 549,-388-199-939,-39-18 215,425 199-794,-246-131 969,-168-81 333,-39-17-128,-9 1-144,310 124 223,-270-109-446,32 11 194,69 29 589,-145-56-461,-43-22-160,62 14 0,6 2 0,443 152 0,-426-154 0,-90-24 0,196 59 0,0 0 0,1 1 0,-246-71-31,54 11 186,-28-13-372,-26 2 182,-1 0-1,1 0 1,-1 0 0,1 0-1,-1-1 1,1 1 0,-1 0-1,1-1 1,-1 1 0,0 0-1,1-1 1,-1 1 0,0 0-1,1-1 1,-1 1 0,0-1-1,1 1 1,-1-1 0,0 1-1,0-1 1,1 1 0,-1-1-1,0 1 1,0-1 0,0 1-1,0-1 1,0 1 0,0-1-1,0 1 1,0-1 0,0 1-1,0-1 1,0 1 0,0-1-1,0 0 1,-5-14-6791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1:01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24575,'0'6'0,"0"9"0,0 7 0,0 7 0,0 4 0,0 2 0,0 3 0,0 0 0,0 0 0,0-1 0,0 0 0,0 0 0,0-6-8191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5.3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3916 1 24575,'-7'0'0,"1"1"0,-1 0 0,1 0 0,0 1 0,-1 0 0,1 0 0,0 0 0,0 1 0,1 0 0,-7 4 0,-56 42 0,39-26 0,-47 32 0,-128 121 0,-149 177 0,315-306 0,29-36 0,1 1 0,-2-2 0,-12 13 0,-10 7 0,-46 56 0,48-50 0,-46 42 0,-327 295 0,204-153 0,160-174 0,-248 250 0,160-170 0,88-90 0,-56 40 0,34-29 0,-117 93 0,136-105 0,-196 178 0,199-178 0,-1-2 0,-51 33 0,-35 29 0,59-47 0,46-35 0,-36 32 0,27-20 0,0-2 0,-37 21 0,-28 22 0,28-18 0,-140 75 0,148-91 0,20-6 0,31-19 0,-1-1 0,0-1 0,0 0 0,-16 8 0,25-13-24,0 0-1,0-1 1,0 1 0,0 0-1,0 0 1,0 0 0,0 0-1,0-1 1,0 1-1,0 0 1,0 0 0,0 0-1,0 0 1,0-1 0,0 1-1,0 0 1,0 0-1,-1 0 1,1 0 0,0 0-1,0-1 1,0 1 0,0 0-1,0 0 1,0 0-1,0 0 1,0 0 0,-1 0-1,1-1 1,0 1-1,0 0 1,0 0 0,0 0-1,0 0 1,-1 0 0,1 0-1,0 0 1,0 0-1,0 0 1,0 0 0,0 0-1,-1 0 1,1 0 0,0 0-1,0 0 1,0 0-1,0 0 1,-1 0 0,1 0-1,0 0 1,0 0-1,0 0 1,0 0 0,-1 0-1,1 0 1,7-6-6802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7.4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24575,'3'0'0,"0"1"0,0 0 0,0 0 0,0 0 0,0 1 0,0-1 0,-1 1 0,1 0 0,0 0 0,-1 0 0,1 0 0,-1 0 0,0 0 0,0 0 0,0 1 0,0-1 0,3 5 0,28 48 0,-18-19 0,-2 1 0,-1 0 0,-2 1 0,10 74 0,-7-37 0,22 116 0,-30-165-227,-1 0-1,-1 1 1,-1 0-1,-1-1 1,-3 32-1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8.2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0 254 24575,'0'-15'0,"1"-1"0,0 0 0,0 1 0,2 0 0,5-20 0,-6 28 0,1 1 0,0-1 0,0 1 0,0 0 0,1 0 0,0 0 0,0 1 0,0-1 0,1 1 0,0 0 0,0 0 0,0 1 0,1-1 0,6-3 0,2 0 0,1 0 0,-1 2 0,1 0 0,0 0 0,0 2 0,1 0 0,-1 0 0,1 1 0,16 0 0,25 1 0,69 5 0,-27 1 0,-82-5 0,-1 2 0,1 0 0,-1 1 0,0 1 0,0 0 0,0 1 0,-1 1 0,1 0 0,16 9 0,-25-10 0,0 1 0,0-1 0,0 1 0,-1 1 0,1-1 0,-1 1 0,-1 0 0,1 0 0,-1 1 0,0 0 0,-1 0 0,1 0 0,-1 0 0,-1 1 0,0-1 0,0 1 0,0 0 0,-1 0 0,3 15 0,1 35 0,-3 0 0,-6 93 0,0-33 0,3-109 0,0 0 0,-1 0 0,0 0 0,-1 0 0,0 0 0,0-1 0,-1 1 0,0-1 0,0 1 0,-1-1 0,0 0 0,-10 14 0,5-11 0,-1 0 0,0 0 0,-1-1 0,0-1 0,-1 0 0,1 0 0,-16 7 0,-44 32 0,47-30 0,-1-1 0,-1-2 0,-29 14 0,47-26 0,0 0 0,0 0 0,-1 0 0,1-1 0,-1-1 0,0 1 0,1-1 0,-1-1 0,0 0 0,0 0 0,1-1 0,-1 0 0,0 0 0,-15-5 0,7-2-1365,10 0-5461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9.1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0 322 24575,'1'-2'0,"0"0"0,-1 0 0,1 0 0,0 0 0,0 0 0,1 0 0,-1 0 0,0 1 0,1-1 0,-1 0 0,1 1 0,-1-1 0,1 1 0,0 0 0,0 0 0,0-1 0,-1 1 0,4-1 0,42-21 0,-42 21 0,19-8 0,-1-2 0,0 0 0,35-26 0,-52 34 0,0-1 0,-1 0 0,1 0 0,-1-1 0,0 1 0,-1-1 0,0 0 0,0 0 0,0-1 0,0 1 0,-1-1 0,0 0 0,0 0 0,-1 0 0,0 0 0,-1-1 0,2-11 0,-2 16 0,-1 1 0,0-1 0,0 1 0,0 0 0,-1-1 0,1 1 0,-1-1 0,1 1 0,-1 0 0,0-1 0,1 1 0,-1 0 0,-1 0 0,1 0 0,0-1 0,0 1 0,-1 1 0,1-1 0,-1 0 0,0 0 0,1 0 0,-4-1 0,1 0 0,0 1 0,0 0 0,0 0 0,0 1 0,0-1 0,0 1 0,-1 0 0,1 0 0,0 0 0,-1 1 0,-8-1 0,7 1 0,0 0 0,0 0 0,1 1 0,-1 0 0,0 0 0,0 0 0,0 1 0,1-1 0,-1 1 0,1 1 0,-1-1 0,1 1 0,0 0 0,0 0 0,0 1 0,0-1 0,1 1 0,0 0 0,-6 7 0,5-1 0,1 0 0,0 0 0,1 0 0,1 0 0,-1 1 0,2-1 0,-1 1 0,1 0 0,1 12 0,1 14 0,6 45 0,-5-72 0,0-1 0,1 1 0,0-1 0,1 0 0,0 0 0,0 0 0,1 0 0,0-1 0,0 0 0,1 0 0,0 0 0,1-1 0,8 8 0,-10-10 0,-1-1 0,1 0 0,0 0 0,0 0 0,1-1 0,-1 1 0,1-1 0,-1-1 0,1 1 0,0-1 0,0 0 0,0 0 0,1-1 0,-1 0 0,0 0 0,0 0 0,1-1 0,-1 0 0,1 0 0,-1-1 0,7-1 0,-11 2 0,0 0 0,0-1 0,-1 1 0,1-1 0,0 0 0,0 0 0,-1 0 0,1 0 0,0 0 0,-1 0 0,1 0 0,-1 0 0,1-1 0,-1 1 0,0-1 0,1 1 0,-1-1 0,0 1 0,0-1 0,0 0 0,0 1 0,0-1 0,-1 0 0,1 0 0,0 0 0,-1 0 0,0 1 0,1-1 0,-1 0 0,0 0 0,0 0 0,0 0 0,0 0 0,0 0 0,0 0 0,-1 0 0,1 0 0,-1 0 0,1 0 0,-1 1 0,0-1 0,0 0 0,0 0 0,0 1 0,0-1 0,0 0 0,0 1 0,0-1 0,-1 1 0,1 0 0,0-1 0,-1 1 0,0 0 0,1 0 0,-1 0 0,1 0 0,-5-1 0,0-1 0,-1 1 0,1 0 0,-1 0 0,1 1 0,-1 0 0,0 0 0,0 1 0,1-1 0,-1 2 0,-11 0 0,16-1 0,-1 1 0,1-1 0,0 0 0,0 1 0,0-1 0,0 1 0,0 0 0,0-1 0,0 1 0,0 0 0,0 0 0,0 0 0,1 1 0,-1-1 0,0 0 0,1 1 0,-1-1 0,1 1 0,-1-1 0,1 1 0,0 0 0,0 0 0,-1-1 0,1 1 0,1 0 0,-1 0 0,0 0 0,0 0 0,1 0 0,-1 0 0,1 0 0,0 1 0,-1-1 0,1 0 0,0 0 0,0 0 0,1 3 0,7 14-1365,5-4-5461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49.5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24575,'0'13'0,"1"-1"0,0 1 0,1 0 0,0-1 0,1 0 0,0 0 0,1 0 0,0 0 0,1 0 0,0-1 0,1 1 0,0-2 0,1 1 0,0-1 0,1 0 0,0 0 0,18 16 0,-25-25 0,1 1 0,0-1 0,0 1 0,0-1 0,0 1 0,0-1 0,0 0 0,0 0 0,0 0 0,1 0 0,-1-1 0,0 1 0,1 0 0,-1-1 0,0 0 0,1 1 0,-1-1 0,0 0 0,1 0 0,-1-1 0,1 1 0,-1 0 0,0-1 0,1 1 0,-1-1 0,0 0 0,0 0 0,1 0 0,-1 0 0,0 0 0,0 0 0,0-1 0,0 1 0,2-3 0,1-1 0,-1-1 0,0 0 0,0 0 0,-1 0 0,1 0 0,-1-1 0,0 1 0,-1-1 0,0 0 0,2-8 0,5-12 0,-9 26 0,0 0 0,0 0 0,0 0 0,0 1 0,0-1 0,1 0 0,-1 0 0,0 1 0,0-1 0,1 0 0,-1 0 0,1 1 0,-1-1 0,1 0 0,-1 1 0,1-1 0,-1 1 0,1-1 0,-1 0 0,1 1 0,0-1 0,-1 1 0,1 0 0,0-1 0,0 1 0,-1 0 0,1-1 0,1 1 0,-12 44 0,9-39 0,-1 1 0,2-1 0,-1 1 0,1-1 0,-1 1 0,1-1 0,1 1 0,-1-1 0,1 1 0,0-1 0,0 0 0,1 1 0,0-1 0,0 0 0,3 6 0,-3-7 0,1-1 0,0 1 0,0-1 0,0 1 0,0-1 0,1 0 0,-1-1 0,1 1 0,0-1 0,-1 1 0,1-1 0,0 0 0,0 0 0,1-1 0,-1 1 0,0-1 0,1 0 0,-1 0 0,6 0 0,23 2-1365,-3-3-5461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50.2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105 64 24575,'1'0'0,"0"0"0,0 0 0,0 0 0,-1 0 0,1 0 0,0 0 0,0 0 0,0 0 0,-1 0 0,1 0 0,0-1 0,0 1 0,-1 0 0,1 0 0,0-1 0,-1 1 0,1-1 0,0 1 0,-1-1 0,1 1 0,0-1 0,-1 1 0,1-1 0,-1 1 0,1-1 0,-1 0 0,1 1 0,-1-1 0,0 0 0,1 1 0,-1-1 0,0 0 0,1 0 0,-1 1 0,0-1 0,0 0 0,0 0 0,0 0 0,0 1 0,0-1 0,0 0 0,0 0 0,0 0 0,0 1 0,0-1 0,0 0 0,-1 0 0,1 1 0,-1-2 0,0-1 0,1 1 0,-1 0 0,0 0 0,-1 0 0,1-1 0,0 1 0,-1 0 0,1 1 0,-1-1 0,1 0 0,-1 0 0,0 1 0,0-1 0,0 1 0,0-1 0,-2 0 0,1 1 0,0 0 0,-1 0 0,1 1 0,0-1 0,0 1 0,-1 0 0,1 0 0,0 0 0,-1 0 0,1 1 0,0-1 0,0 1 0,0 0 0,0 0 0,-1 0 0,1 0 0,0 1 0,1-1 0,-1 1 0,0 0 0,0-1 0,1 1 0,-1 1 0,1-1 0,-3 3 0,3-3 0,1 0 0,-1 0 0,1-1 0,-1 2 0,1-1 0,0 0 0,0 0 0,0 0 0,0 1 0,0-1 0,0 0 0,1 1 0,-1-1 0,1 1 0,-1-1 0,1 0 0,0 1 0,0-1 0,0 1 0,1-1 0,-1 1 0,0-1 0,1 1 0,0-1 0,-1 0 0,1 1 0,0-1 0,0 0 0,1 0 0,-1 0 0,0 1 0,1-1 0,-1-1 0,3 3 0,-3-2 0,1 0 0,0 0 0,0 0 0,0-1 0,1 1 0,-1-1 0,0 0 0,0 1 0,1-1 0,-1 0 0,1 0 0,-1-1 0,1 1 0,0 0 0,-1-1 0,1 1 0,0-1 0,-1 0 0,1 0 0,0 0 0,-1-1 0,1 1 0,-1 0 0,1-1 0,0 0 0,-1 1 0,1-1 0,-1 0 0,1-1 0,-1 1 0,0 0 0,0-1 0,1 1 0,1-3 0,7-4 0,-1-1 0,0 0 0,0 0 0,-1-1 0,9-13 0,-18 23 0,0-1 0,0 1 0,0 0 0,0 0 0,0 0 0,1 0 0,-1 0 0,0 0 0,0-1 0,0 1 0,0 0 0,0 0 0,0 0 0,0 0 0,0 0 0,0 0 0,1 0 0,-1 0 0,0-1 0,0 1 0,0 0 0,0 0 0,0 0 0,0 0 0,1 0 0,-1 0 0,0 0 0,0 0 0,0 0 0,0 0 0,0 0 0,1 0 0,-1 0 0,0 0 0,0 0 0,0 0 0,0 0 0,0 0 0,1 0 0,-1 0 0,0 0 0,0 0 0,0 0 0,0 1 0,0-1 0,0 0 0,1 0 0,-1 0 0,0 0 0,0 0 0,0 0 0,0 0 0,0 0 0,0 1 0,0-1 0,0 0 0,0 0 0,1 0 0,-1 0 0,0 1 0,3 14 0,-3 19 0,0-34 0,1 35 0,1 1 0,11 50 0,-6-43 0,2 47 0,-7-68 0,1-1 0,8 32 0,-7-42 0,-1 1 0,0-1 0,-1 0 0,0 1 0,-1 0 0,0-1 0,-1 1 0,0 0 0,-1 0 0,0-1 0,-1 1 0,-6 20 0,7-29 0,0 0 0,0-1 0,-1 1 0,1 0 0,-1-1 0,0 1 0,0-1 0,0 0 0,0 1 0,0-1 0,0 0 0,-1 0 0,1 0 0,-1-1 0,1 1 0,-1-1 0,0 1 0,1-1 0,-1 0 0,0 0 0,0 0 0,0 0 0,0-1 0,0 1 0,0-1 0,0 1 0,0-1 0,0 0 0,0-1 0,-5 0 0,4 0 0,0 0 0,-1 0 0,1 0 0,0-1 0,1 0 0,-1 0 0,0 0 0,0 0 0,1-1 0,-1 1 0,1-1 0,0 0 0,0 0 0,0 0 0,0 0 0,0-1 0,1 1 0,0-1 0,-1 1 0,1-1 0,-2-5 0,1 1-52,0-1-1,1 1 1,0-1-1,0 0 1,0 0-1,1 0 1,1 0-1,0 0 1,0 0-1,0 0 1,1 0-1,1 0 1,-1 0-1,1 1 1,1-1-1,0 0 1,0 1-1,1 0 1,0 0-1,0 0 0,1 0 1,0 0-1,0 1 1,1 0-1,10-10 1,2 3-6774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50.7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250 28 24575,'-3'-1'0,"-1"1"0,0-1 0,0 0 0,1 0 0,-1-1 0,1 1 0,-1-1 0,-3-2 0,-31-10 0,30 14 0,0 0 0,1 1 0,-1 0 0,1 0 0,-1 1 0,1 0 0,0 0 0,-1 1 0,1-1 0,1 2 0,-1-1 0,0 1 0,1 0 0,-1 0 0,1 1 0,1 0 0,-10 9 0,11-10 0,0 0 0,0 1 0,1-1 0,-1 1 0,1-1 0,0 1 0,0 0 0,1 1 0,0-1 0,0 0 0,0 1 0,0-1 0,1 1 0,0-1 0,0 1 0,1 0 0,-1 0 0,1-1 0,0 1 0,1 0 0,-1-1 0,1 1 0,1 0 0,1 6 0,-2-9 0,1 0 0,0 0 0,0 0 0,0 0 0,0 0 0,0 0 0,1-1 0,-1 1 0,1-1 0,-1 1 0,1-1 0,0 0 0,0 0 0,0 0 0,0-1 0,0 1 0,1-1 0,-1 0 0,0 0 0,1 0 0,-1 0 0,1 0 0,-1-1 0,1 1 0,-1-1 0,1 0 0,0 0 0,-1-1 0,7 0 0,0-1 0,-1 1 0,0-1 0,0-1 0,0 0 0,0 0 0,0-1 0,-1 0 0,1 0 0,-1-1 0,10-7 0,-10 3 0,0 0 0,0-1 0,-1 0 0,0 0 0,-1-1 0,0 0 0,0 0 0,-1-1 0,-1 1 0,0-1 0,-1 0 0,4-20 0,-9 41 0,1 1 0,1-1 0,0 1 0,0-1 0,0 0 0,2 1 0,-1-1 0,1 0 0,0 0 0,1 0 0,7 16 0,-9-21 0,1 0 0,1 1 0,-1-1 0,1 0 0,-1 0 0,1-1 0,0 1 0,0 0 0,1-1 0,-1 0 0,1 0 0,0 0 0,0 0 0,0-1 0,0 1 0,0-1 0,0 0 0,1 0 0,-1-1 0,1 1 0,-1-1 0,1 0 0,0 0 0,-1-1 0,1 1 0,0-1 0,9-1 0,-6-1-80,1 0 0,-1-1-1,0 0 1,1-1 0,-1 0-1,-1 0 1,1-1 0,-1 0-1,1 0 1,-1 0 0,-1-1 0,1 0-1,-1-1 1,0 0 0,-1 1-1,6-10 1,2-2-6746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51.0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164 1 24575,'-1'7'0,"-1"-1"0,0 1 0,0-1 0,0 0 0,-6 10 0,-3 9 0,3 0 0,-25 90 0,-2 28 0,0-2 0,27-115 0,8-25 0,0-1 0,0 1 0,0-1 0,-1 1 0,1-1 0,0 1 0,0 0 0,0-1 0,0 1 0,0-1 0,-1 1 0,1-1 0,0 1 0,0-1 0,-1 1 0,1-1 0,-1 1 0,1-1 0,0 0 0,-1 1 0,1-1 0,-1 0 0,1 1 0,0-1 0,-1 0 0,1 1 0,-1-1 0,0 0 0,1 0 0,-1 1 0,1-1 0,-1 0 0,1 0 0,-1 0 0,1 0 0,-1 0 0,1 0 0,-1 0 0,0 0 0,0-3 0,1 0 0,0 0 0,0 1 0,0-1 0,0 0 0,1 0 0,-1 0 0,1 0 0,0 1 0,-1-1 0,3-3 0,0-4 0,33-138-1365,-30 123-5461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51.6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24575,'0'13'0,"0"1"0,0-1 0,2 0 0,-1 0 0,2 0 0,-1 0 0,2-1 0,0 1 0,0-1 0,1 1 0,1-1 0,0-1 0,0 1 0,2-1 0,11 14 0,-17-22 0,0-1 0,0 1 0,1-1 0,-1 0 0,1 1 0,0-1 0,-1-1 0,1 1 0,0 0 0,0-1 0,0 1 0,0-1 0,1 0 0,-1 0 0,0 0 0,0-1 0,1 1 0,-1-1 0,0 0 0,1 0 0,-1 0 0,0 0 0,1 0 0,-1-1 0,0 1 0,1-1 0,-1 0 0,0 0 0,0 0 0,0-1 0,0 1 0,0-1 0,0 0 0,0 0 0,0 1 0,4-6 0,-1 2 0,0-1 0,-1 0 0,1 0 0,-1 0 0,0-1 0,-1 0 0,0 1 0,0-2 0,0 1 0,-1 0 0,0-1 0,0 0 0,-1 0 0,2-10 0,-4 15 0,2-9 0,0 0 0,-2 0 0,1 0 0,-2 1 0,-1-19 0,2 30 0,0-1 0,0 1 0,0 0 0,0 0 0,0-1 0,0 1 0,0 0 0,0 0 0,0-1 0,0 1 0,0 0 0,0 0 0,0-1 0,0 1 0,0 0 0,0 0 0,-1 0 0,1-1 0,0 1 0,0 0 0,0 0 0,0-1 0,0 1 0,-1 0 0,1 0 0,0 0 0,0 0 0,0-1 0,0 1 0,-1 0 0,1 0 0,0 0 0,0 0 0,-1 0 0,1 0 0,0 0 0,0-1 0,0 1 0,-1 0 0,1 0 0,0 0 0,0 0 0,-1 0 0,1 0 0,0 0 0,0 0 0,-1 0 0,1 0 0,0 0 0,0 1 0,-1-1 0,-8 14 0,-4 24 0,11-27 0,0 0 0,1 0 0,1 0 0,0 1 0,0-1 0,1 0 0,1 0 0,0 0 0,0 0 0,1 0 0,5 14 0,-6-20 0,1-1 0,-1 1 0,1 0 0,0-1 0,0 0 0,0 0 0,1 0 0,-1 0 0,1 0 0,0-1 0,0 1 0,0-1 0,1 0 0,-1 0 0,1-1 0,0 1 0,0-1 0,-1 0 0,1-1 0,1 1 0,-1-1 0,0 0 0,0 0 0,0 0 0,1-1 0,5 0 0,-7 0 0,-1-1 0,1 0 0,0 0 0,0 0 0,-1 0 0,1 0 0,-1-1 0,0 0 0,1 0 0,-1 0 0,0 0 0,0 0 0,0 0 0,0-1 0,0 0 0,-1 1 0,1-1 0,-1 0 0,0 0 0,0 0 0,0-1 0,0 1 0,0-1 0,-1 1 0,1-1 0,0-4 0,5-14 0,0 0 0,-2 0 0,4-27 0,-6 30 0,-3 25-57,0 0 0,1-1 1,0 1-1,0 0 0,0 0 0,1 0 0,0-1 0,0 1 0,0-1 0,1 0 0,-1 1 1,1-1-1,1 0 0,-1-1 0,1 1 0,0 0 0,0-1 0,0 0 0,0 0 1,1 0-1,0-1 0,-1 0 0,8 4 0,13 2-6769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51.8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1 24575,'0'6'0,"0"7"0,0 9 0,0 6 0,0 4 0,0 3 0,0 1 0,6-5 0,2-2 0,0 0 0,-2 1 0,-2 1 0,-1 2 0,-7-5 0,-4-14 0,-6-8 0,0-6-8191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1:01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24575,'0'-1'0,"1"-1"0,-1 1 0,1 0 0,-1 0 0,1-1 0,-1 1 0,1 0 0,0 0 0,-1 0 0,1 0 0,0 0 0,0 0 0,0 0 0,0 0 0,0 0 0,0 1 0,0-1 0,0 0 0,0 0 0,0 1 0,0-1 0,1 1 0,-1-1 0,0 1 0,0 0 0,3-1 0,39-7 0,-39 8 0,77-6 0,98 6 0,-74 2 0,-96-2 0,0 0 0,-1 1 0,0 0 0,1 0 0,13 4 0,-20-5 0,-1 1 0,1 0 0,0 0 0,0-1 0,-1 1 0,1 0 0,-1 0 0,1 1 0,-1-1 0,1 0 0,-1 0 0,0 1 0,1-1 0,-1 1 0,0-1 0,0 1 0,0 0 0,0-1 0,-1 1 0,1 0 0,0-1 0,-1 1 0,1 0 0,-1 0 0,1 0 0,-1 0 0,0 0 0,0-1 0,0 1 0,0 0 0,0 0 0,-1 2 0,-5 38 0,-15 50 0,12-60 0,2 0 0,1 0 0,-2 43 0,7-72 0,1 0 0,0 0 0,0 1 0,1-1 0,-1 0 0,1 0 0,-1 0 0,1 0 0,0-1 0,0 1 0,0 0 0,1 0 0,-1 0 0,1-1 0,-1 1 0,1-1 0,0 1 0,0-1 0,0 0 0,0 0 0,1 0 0,-1 0 0,0 0 0,1 0 0,0-1 0,-1 1 0,1-1 0,0 1 0,0-1 0,-1 0 0,1 0 0,0-1 0,0 1 0,0 0 0,0-1 0,0 0 0,0 0 0,0 0 0,5-1 0,-1 1 0,-1 0 0,0-1 0,0 0 0,1-1 0,-1 1 0,0-1 0,0 0 0,-1-1 0,1 0 0,0 1 0,-1-2 0,0 1 0,1-1 0,-1 0 0,-1 0 0,1 0 0,-1 0 0,8-10 0,-3-2 0,0-1 0,-1 0 0,-1 0 0,-1-1 0,0 0 0,-1 0 0,-1 0 0,-1-1 0,0 1 0,-2-1 0,0 0 0,-2-26 0,-6 30 0,-2 20 0,-5 26 0,11-15 0,0 0 0,0 0 0,2 0 0,0 0 0,1 1 0,1-1 0,4 26 0,-3-32 0,1 1 0,0-1 0,1 0 0,0 1 0,1-2 0,0 1 0,1 0 0,-1-1 0,2 0 0,-1-1 0,1 1 0,11 9 0,1-1-341,1 0 0,1-2-1,45 26 1,-46-30-6485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1:52.4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63 24575,'14'-1'0,"0"-1"0,0 0 0,26-8 0,14-2 0,7-4 0,-52 12 0,0 0 0,0 1 0,1 1 0,-1 0 0,1 0 0,-1 1 0,1 0 0,0 0 0,-1 1 0,15 2 0,-22-1 0,1 1 0,0-1 0,-1 1 0,0-1 0,1 1 0,-1 0 0,0 0 0,0 0 0,0 0 0,0 0 0,0 1 0,0-1 0,-1 1 0,1-1 0,-1 1 0,1-1 0,-1 1 0,0 0 0,0 0 0,-1 0 0,1-1 0,0 1 0,-1 6 0,2 9 0,0-1 0,-3 33 0,0-33 0,1-7 0,0 0 0,0-1 0,1 1 0,0-1 0,1 0 0,0 1 0,1-1 0,0 0 0,7 16 0,-8-22 0,-1-1 0,1 1 0,0-1 0,0 0 0,0 1 0,0-1 0,0 0 0,0 0 0,0 0 0,1-1 0,-1 1 0,1-1 0,0 1 0,-1-1 0,1 0 0,0 0 0,0 0 0,-1 0 0,1 0 0,0-1 0,0 1 0,0-1 0,0 0 0,0 0 0,0 0 0,0 0 0,0 0 0,0-1 0,0 1 0,0-1 0,0 0 0,0 0 0,-1 0 0,1 0 0,3-2 0,-1 0 0,0 0 0,0 0 0,-1 0 0,1 0 0,-1-1 0,0 0 0,0 0 0,0 0 0,-1 0 0,1 0 0,-1-1 0,0 0 0,0 1 0,3-10 0,1-1 0,-1 0 0,-1 0 0,5-26 0,-10 51 0,1 0 0,1 0 0,-1 1 0,2-1 0,-1-1 0,1 1 0,1 0 0,0-1 0,0 1 0,1-1 0,0 0 0,1-1 0,0 1 0,0-1 0,1 0 0,10 10 0,-4-11-27,1 0-1,-1 0 1,1-1-1,22 6 1,-9-3-1201,-4-1-5598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7.5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1734 24575,'1'-6'0,"1"0"0,0 0 0,1 0 0,-1 1 0,1-1 0,0 0 0,7-7 0,-2 0 0,13-26 0,-10 19 0,0 0 0,1 1 0,1 0 0,18-18 0,64-87 0,-64 94 0,55-42 0,21-19 0,-81 67 0,45-31 0,-42 33 0,39-35 0,-47 38 0,1 2 0,1 0 0,1 2 0,42-21 0,-33 19 0,58-42 0,-72 47 0,0 0 0,0 1 0,1 2 0,42-16 0,-40 18 0,-1-1 0,0-2 0,0 0 0,-1-1 0,19-13 0,-18 8 0,46-23 0,-43 27 0,39-28 0,-22 13 0,2 2 0,1 1 0,0 3 0,2 2 0,52-15 0,23-11 0,-48 17 0,-30 13 0,69-36 0,-90 40 0,2 1 0,23-8 0,-29 13 0,-1-1 0,0-1 0,0-1 0,-1-1 0,24-15 0,-26 13 0,1 1 0,0 1 0,0 0 0,1 1 0,0 1 0,0 1 0,1 0 0,28-6 0,-31 8 0,30-8 0,-43 12 0,-1 0 0,1 0 0,-1 0 0,1-1 0,-1 1 0,1 0 0,-1 0 0,1 0 0,0 0 0,-1 0 0,1 0 0,-1 0 0,1 0 0,-1 0 0,1 0 0,-1 1 0,1-1 0,-1 0 0,1 0 0,-1 0 0,1 1 0,-1-1 0,1 0 0,-1 0 0,0 1 0,1-1 0,-1 0 0,1 1 0,-1-1 0,0 1 0,1-1 0,-1 1 0,0-1 0,1 0 0,-1 1 0,0-1 0,0 1 0,0-1 0,1 1 0,-1-1 0,0 1 0,0-1 0,0 1 0,0 0 0,0-1 0,0 1 0,0-1 0,0 1 0,0-1 0,0 1 0,0-1 0,0 1 0,-1-1 0,1 1 0,0-1 0,0 1 0,0-1 0,-1 1 0,1-1 0,-1 1 0,-96 185 0,89-170 0,7-23 0,9-28 0,1 13 0,0 1 0,2 0 0,14-20 0,-15 26 0,-1-1 0,0 1 0,-1-2 0,-1 1 0,0-1 0,6-28 0,-13 43 0,1 0 0,-1 0 0,0-1 0,0 1 0,0 0 0,-1 0 0,1 0 0,0 0 0,-1 0 0,0 0 0,1-1 0,-1 1 0,0 0 0,0 1 0,0-1 0,0 0 0,0 0 0,-1 0 0,1 1 0,0-1 0,-1 0 0,1 1 0,-1-1 0,0 1 0,1 0 0,-1 0 0,0 0 0,0-1 0,0 2 0,0-1 0,0 0 0,0 0 0,0 1 0,0-1 0,0 1 0,0-1 0,-3 1 0,-12-3 0,1 2 0,-1-1 0,-30 3 0,32 0 0,-167 3-1365,151-4-5461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8.8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29 24575,'1'12'0,"1"1"0,1-1 0,0 0 0,0 0 0,1-1 0,1 1 0,11 20 0,12 34 0,-2 9 0,-22-66 0,-6-12 0,-13-34 0,6 19 0,2 0 0,0-1 0,1 0 0,-7-36 0,12 50 0,1 0 0,0 0 0,0 1 0,0-1 0,0 0 0,1 1 0,0-1 0,0 0 0,0 1 0,0-1 0,1 1 0,-1 0 0,1-1 0,0 1 0,1 0 0,-1 0 0,1 0 0,0 0 0,0 1 0,0-1 0,0 1 0,1 0 0,-1 0 0,1 0 0,0 0 0,4-2 0,-6 3 0,0 1 0,0-1 0,0 1 0,0 0 0,0 0 0,1 0 0,-1 0 0,0 0 0,1 0 0,-1 1 0,0-1 0,1 1 0,-1-1 0,1 1 0,-1 0 0,0 0 0,1 0 0,-1 1 0,1-1 0,-1 0 0,0 1 0,1 0 0,-1-1 0,0 1 0,1 0 0,-1 0 0,0 0 0,0 1 0,0-1 0,0 0 0,0 1 0,0-1 0,0 1 0,2 2 0,3 6 0,-1 1 0,0 0 0,0-1 0,-1 2 0,7 21 0,-9-23 0,1 0 0,0 0 0,0-1 0,1 0 0,6 10 0,-10-18-68,0 0 0,0 0-1,1 0 1,-1 0 0,0 0 0,1 0-1,-1 0 1,0 0 0,1 0 0,-1-1-1,1 1 1,0 0 0,-1-1 0,1 0-1,-1 1 1,1-1 0,0 0-1,-1 0 1,3 0 0,12-1-6758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9.5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43 270 24575,'3'-1'0,"1"0"0,-1 0 0,-1 0 0,1 0 0,0 0 0,0-1 0,0 1 0,-1-1 0,1 0 0,0 0 0,-1 0 0,0 0 0,1-1 0,-1 1 0,0 0 0,0-1 0,2-4 0,29-48 0,-32 53 0,1 0 0,-1 0 0,0-1 0,0 1 0,0 0 0,-1 0 0,1-1 0,0 1 0,-1 0 0,1-1 0,-1 1 0,0-1 0,0 1 0,0 0 0,0-1 0,0 1 0,-1-1 0,1 1 0,-1 0 0,0-1 0,1 1 0,-1 0 0,0 0 0,0 0 0,0-1 0,-1 1 0,1 0 0,0 0 0,-1 0 0,1 1 0,-1-1 0,0 0 0,0 1 0,0-1 0,1 1 0,-1-1 0,-1 1 0,1 0 0,0 0 0,0 0 0,0 0 0,-1 0 0,1 1 0,0-1 0,-1 1 0,1-1 0,0 1 0,-1 0 0,1 0 0,-1 0 0,1 0 0,0 0 0,-1 0 0,1 1 0,0 0 0,-1-1 0,-3 3 0,2-1 0,1 0 0,-1 0 0,1 0 0,-1 1 0,1 0 0,0 0 0,0 0 0,0 0 0,0 0 0,1 1 0,-1-1 0,1 1 0,0-1 0,0 1 0,0 0 0,1 0 0,-1 0 0,1 0 0,0 0 0,0 0 0,0 0 0,1 1 0,-1 6 0,0 2 0,0 1 0,1 0 0,0-1 0,1 1 0,1 0 0,3 15 0,-4-25 0,1 0 0,-1 1 0,1-1 0,-1 0 0,1 0 0,0 0 0,1-1 0,-1 1 0,1 0 0,-1-1 0,1 1 0,0-1 0,0 0 0,1 0 0,-1 0 0,1-1 0,-1 1 0,1-1 0,0 0 0,0 0 0,0 0 0,0 0 0,0-1 0,0 0 0,1 1 0,-1-2 0,0 1 0,1 0 0,-1-1 0,1 0 0,-1 0 0,0 0 0,1-1 0,-1 1 0,1-1 0,-1 0 0,0 0 0,0-1 0,1 1 0,-1-1 0,0 0 0,-1 0 0,1 0 0,0-1 0,0 1 0,-1-1 0,0 0 0,1 0 0,-1 0 0,0 0 0,-1-1 0,1 1 0,4-8 0,-2 0 0,0-1 0,0 0 0,-1 1 0,-1-2 0,0 1 0,1-13 0,7-23 0,-5 18 0,-1 0 0,-1 0 0,0-58 0,-1 121 0,1 0 0,1 0 0,3 0 0,18 55 0,-10-37 0,-12-36 0,0-1 0,1 0 0,1 0 0,0 0 0,11 18 0,-5-20-1365,-2-8-5461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09.9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0 177 24575,'0'-12'0,"1"0"0,0-1 0,1 1 0,1 0 0,-1 0 0,2 0 0,0 0 0,7-14 0,-9 22 0,-1 1 0,1 0 0,0 0 0,-1 0 0,2 0 0,-1 0 0,0 0 0,1 0 0,-1 1 0,1-1 0,0 1 0,-1 0 0,1 0 0,0 0 0,1 0 0,-1 0 0,0 1 0,0-1 0,1 1 0,-1 0 0,1 0 0,-1 0 0,1 0 0,0 1 0,-1 0 0,1-1 0,-1 1 0,1 1 0,0-1 0,-1 0 0,1 1 0,4 1 0,-4-1 0,-1 1 0,-1-1 0,1 1 0,0-1 0,0 1 0,-1 0 0,1 0 0,-1 0 0,1 1 0,-1-1 0,0 1 0,0-1 0,0 1 0,0-1 0,0 1 0,-1 0 0,1 0 0,-1 0 0,0 0 0,0 0 0,0 0 0,0 0 0,-1 1 0,1-1 0,-1 0 0,0 0 0,1 1 0,-2 5 0,1-1 0,-1 1 0,0-1 0,0 1 0,0-1 0,-1 0 0,-1 0 0,1 0 0,-1 0 0,-1 0 0,-4 8 0,0-6 0,0 0 0,-1 0 0,-14 13 0,-17 19 0,39-41-45,1 0-1,-1 0 1,0-1-1,1 1 1,-1 0-1,1 0 1,-1 0-1,1 0 1,0 0-1,-1-1 1,1 1-1,0 0 1,0 0-1,-1 0 1,1 0-1,0 0 1,0 0-1,0 0 1,0 0-1,0 0 1,0 0-1,0 0 1,1 0-1,-1 0 0,0 0 1,1 0-1,-1 0 1,0 0-1,1 0 1,8 8-6781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10.3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5 273 24575,'1'-4'0,"0"0"0,1 0 0,-1 0 0,1 0 0,0 0 0,0 0 0,0 1 0,1-1 0,-1 1 0,1 0 0,5-5 0,16-26 0,-12 8 0,-3 8 0,-1 0 0,7-27 0,-14 42 0,0 0 0,0 0 0,0 0 0,-1 0 0,1 0 0,-1 0 0,0 0 0,0 0 0,0 0 0,0-1 0,-1 1 0,1 0 0,-1 0 0,0 0 0,1 0 0,-1 0 0,-1 0 0,1 1 0,0-1 0,-1 0 0,-3-4 0,4 6 0,0 0 0,0 0 0,0 0 0,0 0 0,-1 0 0,1 0 0,0 0 0,0 0 0,-1 1 0,1-1 0,-1 1 0,1-1 0,0 1 0,-1 0 0,1-1 0,-1 1 0,1 0 0,-1 0 0,1 0 0,-1 0 0,1 0 0,-1 0 0,1 0 0,-1 1 0,1-1 0,-1 1 0,1-1 0,0 1 0,-1-1 0,1 1 0,0 0 0,-1-1 0,1 1 0,0 0 0,0 0 0,0 0 0,-1 0 0,1 0 0,0 0 0,1 1 0,-1-1 0,0 0 0,0 0 0,0 1 0,0 2 0,-4 3 0,1 0 0,0 1 0,1 0 0,0 0 0,0 0 0,-2 14 0,2-6 0,1 1 0,1-1 0,0 1 0,1-1 0,4 28 0,-3-40 0,0 1 0,0-1 0,0 1 0,0-1 0,0 0 0,1 0 0,0 1 0,0-1 0,0-1 0,1 1 0,-1 0 0,1 0 0,0-1 0,0 0 0,0 1 0,0-1 0,1 0 0,-1-1 0,1 1 0,0 0 0,0-1 0,0 0 0,0 0 0,0 0 0,6 1 0,-4-1-47,-1-1 0,1 1 0,-1-1 0,1-1 0,0 1 0,-1-1 0,1 0 0,0 0 0,0 0-1,-1-1 1,1 0 0,-1 0 0,1-1 0,-1 0 0,1 1 0,-1-2 0,0 1 0,0-1 0,0 1 0,0-2 0,0 1 0,0 0-1,-1-1 1,0 0 0,0 0 0,0 0 0,0 0 0,3-6 0,5-10-6779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10.9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112 318 24575,'1'-7'0,"0"0"0,0 0 0,1 0 0,0 0 0,0 1 0,1-1 0,-1 1 0,1-1 0,1 1 0,7-11 0,-6 8 0,1 1 0,-2-1 0,1 0 0,5-19 0,-7 17 0,-1 0 0,0-1 0,0 0 0,-1 1 0,-1-1 0,0 1 0,-2-14 0,2 22 0,-1 0 0,1 0 0,-1 0 0,0 0 0,0 0 0,0 0 0,0 0 0,-1 0 0,1 0 0,-1 1 0,0-1 0,0 0 0,1 1 0,-2 0 0,1-1 0,0 1 0,0 0 0,-1 0 0,1 0 0,-1 0 0,0 1 0,1-1 0,-1 1 0,0 0 0,0 0 0,0 0 0,0 0 0,0 0 0,0 0 0,-5 0 0,4 1 0,0 0 0,1 1 0,-1-1 0,0 1 0,1 0 0,-1 0 0,0 0 0,1 0 0,-1 0 0,1 1 0,0-1 0,0 1 0,-1 0 0,1 0 0,0 1 0,1-1 0,-1 0 0,0 1 0,1 0 0,-1 0 0,1-1 0,0 1 0,0 1 0,0-1 0,0 0 0,1 0 0,-1 1 0,-1 3 0,-2 8 0,0-1 0,0 1 0,2 0 0,-1 0 0,0 22 0,2-9 0,1 0 0,1-1 0,1 1 0,2-1 0,6 31 0,-7-50 0,0 1 0,0-1 0,1 1 0,0-1 0,0 0 0,1 0 0,0 0 0,1 0 0,0-1 0,0 0 0,0 0 0,1 0 0,0 0 0,0-1 0,1 0 0,-1-1 0,1 1 0,1-1 0,-1-1 0,9 5 0,-14-8 0,1 0 0,-1 0 0,1 0 0,-1 0 0,1-1 0,0 1 0,-1-1 0,1 0 0,-1 1 0,1-1 0,0-1 0,-1 1 0,1 0 0,0 0 0,-1-1 0,1 0 0,-1 1 0,1-1 0,-1 0 0,1 0 0,-1-1 0,0 1 0,1 0 0,-1-1 0,0 1 0,0-1 0,0 0 0,0 0 0,0 1 0,-1-1 0,1-1 0,2-2 0,-2 0 0,0 1 0,0 0 0,0 0 0,0-1 0,-1 1 0,0-1 0,0 0 0,0 1 0,0-1 0,-1 0 0,0 1 0,0-1 0,0 0 0,-1 0 0,1 1 0,-1-1 0,0 0 0,-2-4 0,3 8 0,0 0 0,-1-1 0,1 1 0,0 0 0,-1-1 0,1 1 0,-1 0 0,0 0 0,1 0 0,-1 0 0,0 0 0,0-1 0,1 1 0,-1 0 0,0 1 0,0-1 0,0 0 0,0 0 0,0 0 0,-1 1 0,1-1 0,0 0 0,0 1 0,0-1 0,-1 1 0,1-1 0,0 1 0,0 0 0,-1 0 0,1-1 0,0 1 0,-1 0 0,1 0 0,0 0 0,-1 0 0,1 1 0,-3-1 0,4 1 0,-1 0 0,0 0 0,0-1 0,0 1 0,0 0 0,1 0 0,-1 0 0,0 0 0,1 0 0,-1 0 0,1 0 0,-1 0 0,1 0 0,-1 1 0,1-1 0,0 0 0,-1 0 0,1 0 0,0 0 0,0 1 0,0-1 0,0 0 0,0 0 0,0 0 0,1 1 0,-1-1 0,0 0 0,0 0 0,1 0 0,-1 0 0,1 0 0,-1 0 0,1 0 0,0 0 0,-1 0 0,1 0 0,0 0 0,0 0 0,-1 0 0,3 1 0,0 1-124,0 0 0,0 0 0,0 0 0,0-1 0,1 1 0,-1-1-1,1 0 1,0 0 0,-1-1 0,5 3 0,17 4-6702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11.1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24575,'0'6'0,"0"8"0,0 8 0,0 6 0,0 4 0,0 3 0,0 1 0,6-5 0,1-2 0,1-12 0,-2-9-8191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11.3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24575,'0'6'0,"6"2"0,2 6 0,5 0 0,2 4 0,-3-2-8191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11.6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24575,'1'0'0,"0"1"0,1-1 0,-1 0 0,0 1 0,0-1 0,0 1 0,0 0 0,1-1 0,-1 1 0,0 0 0,0 0 0,0-1 0,-1 1 0,1 0 0,0 0 0,0 0 0,0 0 0,-1 0 0,1 0 0,0 1 0,-1-1 0,1 0 0,-1 0 0,0 0 0,1 1 0,-1 1 0,8 38 0,-8-37 0,6 27 0,1 1 0,16 45 0,-13-47 0,-1 0 0,8 57 0,-10-44 0,18 60 0,-21-87 0,-15-86-1365,3 46-5461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4:54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4 362 24575,'-1'-49'0,"0"24"0,1-1 0,1 1 0,0 0 0,9-38 0,-8 56 0,0 1 0,0 0 0,0-1 0,1 1 0,0 0 0,0 0 0,1 1 0,0-1 0,0 1 0,0-1 0,0 1 0,1 0 0,0 1 0,0-1 0,0 1 0,1 0 0,-1 1 0,1-1 0,0 1 0,0 0 0,11-4 0,-6 4 0,8-5 0,0 2 0,1 1 0,-1 0 0,25-2 0,-39 6 0,0 1 0,0 0 0,0 0 0,0 0 0,0 1 0,0 0 0,0 0 0,0 0 0,0 1 0,0-1 0,-1 1 0,1 0 0,0 1 0,-1-1 0,0 1 0,1 0 0,-1 0 0,0 0 0,-1 0 0,1 1 0,5 7 0,-2-1 0,0 1 0,-1 0 0,0 0 0,-1 0 0,-1 1 0,1 0 0,-2 0 0,0 0 0,0 1 0,1 23 0,-2 2 0,-2 0 0,-6 51 0,2-63 0,-1 0 0,-2-1 0,0 1 0,-2-1 0,0-1 0,-2 1 0,-18 29 0,6-16 0,-2 0 0,-1-2 0,-47 50 0,66-79 0,-1 0 0,1 0 0,-1-1 0,-1 0 0,1 0 0,-1-1 0,0 0 0,0-1 0,-12 5 0,18-8 0,1-1 0,0 1 0,-1 0 0,1-1 0,-1 0 0,1 0 0,-1 1 0,1-1 0,-1-1 0,1 1 0,0 0 0,-1-1 0,1 1 0,-1-1 0,1 0 0,0 1 0,0-1 0,-1 0 0,1-1 0,0 1 0,0 0 0,0-1 0,0 1 0,0-1 0,0 1 0,1-1 0,-1 0 0,0 0 0,1 0 0,0 0 0,-1 0 0,1 0 0,0 0 0,0-1 0,0 1 0,0 0 0,1 0 0,-1-1 0,0 1 0,1-1 0,0 1 0,-1-4 0,0 2 0,0 0 0,0-1 0,1 1 0,-1-1 0,1 0 0,0 1 0,0-1 0,1 1 0,-1-1 0,1 1 0,0-1 0,0 1 0,1-1 0,-1 1 0,1 0 0,0 0 0,0 0 0,1 0 0,-1 0 0,1 0 0,-1 0 0,1 1 0,0 0 0,1-1 0,-1 1 0,1 0 0,-1 1 0,1-1 0,0 0 0,0 1 0,7-3 0,4-1 0,0 1 0,0 1 0,0 0 0,1 1 0,0 0 0,-1 2 0,33 0 0,-32 0 0,0 2 0,1 0 0,-1 1 0,27 6 0,-38-6 0,1 0 0,-1 0 0,0 1 0,0-1 0,0 1 0,-1 0 0,1 1 0,-1-1 0,1 1 0,-1 0 0,0 0 0,-1 0 0,1 0 0,-1 1 0,1-1 0,-2 1 0,5 7 0,17 38 0,-11-20 0,2 0 0,33 49 0,-43-72 0,1 0 0,0 0 0,0 0 0,0-1 0,1 0 0,0 0 0,1-1 0,-1 0 0,1 0 0,0 0 0,0-1 0,0 0 0,1-1 0,16 5 0,-22-8 0,1 0 0,-1 1 0,0-1 0,0 0 0,0-1 0,0 1 0,0 0 0,0-1 0,0 0 0,0 0 0,0 0 0,0 0 0,-1 0 0,1 0 0,0-1 0,-1 0 0,1 1 0,-1-1 0,1 0 0,-1 0 0,0 0 0,0 0 0,0-1 0,0 1 0,0-1 0,0 1 0,-1-1 0,1 0 0,-1 1 0,0-1 0,0 0 0,0 0 0,1-4 0,3-9 0,-1 1 0,-1 0 0,0-1 0,-1 1 0,0-19 0,-2-39-1365,-1 41-5461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11.9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1 179 24575,'-1'-14'0,"1"0"0,1 0 0,1 0 0,0 0 0,0 0 0,7-18 0,-8 28 0,1 0 0,0 1 0,0-1 0,0 1 0,0-1 0,0 1 0,1 0 0,0 0 0,-1 0 0,1 0 0,0 0 0,0 1 0,1-1 0,-1 1 0,0 0 0,1 0 0,-1 0 0,1 0 0,0 1 0,0 0 0,0-1 0,0 1 0,-1 1 0,1-1 0,0 1 0,7-1 0,-8 1 0,-1 0 0,1 0 0,0 0 0,-1 1 0,1-1 0,0 1 0,-1-1 0,1 1 0,-1 0 0,1 0 0,-1 0 0,1 0 0,-1 0 0,0 1 0,0-1 0,1 1 0,-1 0 0,0-1 0,0 1 0,2 3 0,-1-1 0,0 1 0,0-1 0,-1 1 0,1 0 0,-1 0 0,0 1 0,0-1 0,-1 0 0,2 9 0,-1-2 0,-1 1 0,0 0 0,-1-1 0,0 1 0,-1 0 0,-1-1 0,0 1 0,-4 14 0,3-18 0,-1 0 0,0 0 0,-1 0 0,0-1 0,-9 13 0,12-18 0,0 0 0,0-1 0,0 1 0,-1 0 0,0-1 0,1 0 0,-1 1 0,0-1 0,0 0 0,0 0 0,0-1 0,0 1 0,-1-1 0,1 0 0,0 1 0,-1-1 0,-5 0 0,9-1-16,0 0-1,-1 0 0,1 0 1,0 0-1,0 0 1,-1 0-1,1-1 0,0 1 1,-1 0-1,1 0 1,0 0-1,0-1 0,-1 1 1,1 0-1,0 0 0,0 0 1,0-1-1,0 1 1,-1 0-1,1-1 0,0 1 1,0 0-1,0 0 1,0-1-1,0 1 0,0 0 1,0-1-1,0 1 1,-1 0-1,1-1 0,0 1 1,0 0-1,0-1 0,1 1 1,-1 0-1,0 0 1,0-1-1,0 1 0,0 0 1,0-1-1,0 1 1,0 0-1,1-1 0,-1 1 1,0 0-1,0 0 1,0-1-1,0 1 0,1 0 1,0-2-519,4-12-6291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12.2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24575,'0'6'0,"0"8"0,0 7 0,0 7 0,0 4 0,0 3 0,0 1 0,0 1 0,0 0 0,0-13 0,6-9 0,2-15 0,0-6-8191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12.6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133 0 24575,'-2'6'0,"0"-1"0,0 0 0,-1 0 0,0 0 0,0 0 0,0 0 0,-1 0 0,0-1 0,0 0 0,0 0 0,0 0 0,-10 7 0,-2 4 0,8-7 0,1-1 0,0 2 0,0-1 0,1 1 0,0 0 0,0 0 0,1 1 0,-4 11 0,8-18 0,0 0 0,1 0 0,-1 0 0,1 0 0,-1 0 0,1 0 0,0 0 0,0 1 0,1-1 0,-1 0 0,1 0 0,-1 0 0,1 0 0,0 0 0,0 0 0,0 0 0,1 0 0,-1-1 0,1 1 0,-1 0 0,1-1 0,0 1 0,0-1 0,0 1 0,0-1 0,1 0 0,-1 0 0,1 0 0,-1 0 0,1-1 0,0 1 0,3 1 0,1 1 8,0-1 0,0 1 0,0-1 0,1-1 0,-1 0 0,1 0 0,-1 0 0,1-1 0,0 0 0,-1 0 0,1-1 0,0 0 0,0-1 0,14-2 0,-17 2-76,0 0 1,1-1-1,-1 0 1,0 0-1,0 0 1,0-1-1,0 1 1,0-1-1,-1 0 1,1-1-1,-1 1 1,0-1-1,0 0 1,0 0-1,0 0 1,-1 0-1,0-1 1,0 0-1,0 1 1,0-1-1,2-6 1,3-13-6759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13.2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138 52 24575,'0'-2'0,"0"0"0,0 0 0,0 0 0,0 0 0,0 0 0,0 0 0,-1 0 0,1 0 0,-1 0 0,0 0 0,0 0 0,1 0 0,-1 0 0,0 0 0,0 0 0,-1 1 0,1-1 0,0 0 0,-1 1 0,1-1 0,-1 1 0,1 0 0,-1-1 0,0 1 0,1 0 0,-1 0 0,0 0 0,0 0 0,-2-1 0,2 2 0,-1 0 0,1 0 0,0-1 0,-1 2 0,1-1 0,0 0 0,-1 0 0,1 1 0,0-1 0,-1 1 0,1 0 0,0 0 0,0 0 0,0 0 0,0 0 0,0 0 0,0 0 0,0 1 0,0-1 0,0 1 0,0-1 0,1 1 0,-1 0 0,1 0 0,-1 0 0,0 2 0,-5 6 0,1 0 0,0 1 0,0 0 0,2 0 0,-1 1 0,1-1 0,1 1 0,-3 15 0,5-24 0,1 0 0,-1 0 0,1 0 0,0-1 0,-1 1 0,1 0 0,1 0 0,-1 0 0,0 0 0,1 0 0,-1 0 0,1-1 0,0 1 0,0 0 0,0 0 0,0-1 0,0 1 0,1-1 0,-1 1 0,1-1 0,0 1 0,0-1 0,0 0 0,0 0 0,0 0 0,0 0 0,0 0 0,1-1 0,-1 1 0,1-1 0,-1 1 0,1-1 0,0 0 0,-1 0 0,1 0 0,0 0 0,0 0 0,0-1 0,3 1 0,-2-1 0,-1 0 0,1 0 0,-1 0 0,1 0 0,-1-1 0,0 0 0,1 1 0,-1-1 0,1-1 0,-1 1 0,0 0 0,0-1 0,0 1 0,0-1 0,0 0 0,0 0 0,0 0 0,-1-1 0,1 1 0,-1 0 0,1-1 0,-1 0 0,0 0 0,3-4 0,1-3 0,-1 0 0,0 0 0,-1 0 0,0 0 0,0-1 0,2-13 0,-5 29 0,0 0 0,1 0 0,-1-1 0,1 1 0,1-1 0,-1 0 0,0 0 0,1 1 0,0-1 0,4 4 0,2 3 0,-1-1 0,1 0 0,18 16 0,-15-19 0,0 0 0,0 0 0,0-1 0,1-1 0,0 0 0,0-1 0,0 0 0,1-1 0,-1 0 0,24 1 0,48 16-1365,-61-15-5461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16.3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24575,'0'6'0,"0"7"0,0 9 0,0 6 0,0 4 0,0 3 0,0 1 0,6 1 0,2 0 0,0-1 0,4-5 0,0-3 0,-1-1 0,2-4 0,0 0 0,-3-4-8191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2:24.3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356 0 24575,'3'1'0,"1"0"0,-1 0 0,0 0 0,0 1 0,0-1 0,0 1 0,0-1 0,0 1 0,0 0 0,0 0 0,-1 0 0,4 4 0,28 31 0,-19-12 0,0 0 0,-1 1 0,-2 1 0,-1 1 0,12 45 0,2 2 0,-12-40 0,-2-1 0,-2 2 0,-1-1 0,-1 1 0,-2 1 0,0 45 0,-4 23 0,-5 144 0,-13-164 0,12-62 0,0-1 0,-1 26 0,2-14 0,-11 47 0,9-51 0,0 1 0,-1 38 0,5-36 0,-2-1 0,-1 0 0,-1 0 0,-2-1 0,-1 0 0,-1 0 0,-27 54 0,19-39 0,13-33 0,1 0 0,-2-1 0,1 1 0,-10 13 0,-38 61 0,39-62 0,-1 0 0,-1-1 0,-1 0 0,-23 24 0,-202 191 0,317-297 0,-44 36 0,36-33 0,89-105 0,-141 150 0,-13 17 0,-16 24 0,-19 8 0,-59 54 0,55-57 0,23-24 0,0-1 0,-28 17 0,-10 9 0,51-37 0,0 0 0,1 1 0,-1-1 0,1 0 0,-1 1 0,0-1 0,1 0 0,-1 1 0,1-1 0,-1 1 0,1-1 0,-1 1 0,1-1 0,-1 1 0,1 0 0,0-1 0,-1 1 0,1-1 0,0 1 0,-1 0 0,1-1 0,0 1 0,0 0 0,0-1 0,-1 1 0,1 1 0,18-4 0,30-16 0,13-15 0,106-75 0,-130 78 0,-9 6 0,0 2 0,2 0 0,0 3 0,1 0 0,36-15 0,-329 165 0,87-25 0,150-90 0,17-11 0,0 1 0,0-1 0,-1-1 0,1 1 0,-1-1 0,-14 3 0,22-6 0,0-1 0,-1 0 0,1 0 0,0 0 0,-1 0 0,1 0 0,0 0 0,-1 0 0,1 0 0,0-1 0,-1 1 0,1 0 0,0-1 0,0 1 0,-1-1 0,1 1 0,0-1 0,0 0 0,0 0 0,-2-1 0,1 0 0,1-1 0,-1 1 0,1 0 0,0-1 0,-1 0 0,1 1 0,0-1 0,0 0 0,1 1 0,-1-1 0,1 0 0,-1 0 0,1-5 0,1-5 0,0-1 0,0 1 0,2-1 0,-1 1 0,2 0 0,0 0 0,0 0 0,9-16 0,10-31 0,-22 54-57,14-45-597,23-51 0,-28 83-6172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4:53.1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5:08.3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742 0 24575,'-2'3'0,"1"0"0,-1 0 0,0-1 0,1 1 0,-2-1 0,1 1 0,0-1 0,0 0 0,-1 0 0,1 0 0,-1 0 0,1 0 0,-1 0 0,0-1 0,-5 3 0,-6 5 0,-166 135 0,164-130 0,1 0 0,0 0 0,2 2 0,-1 0 0,-12 21 0,-38 43 0,45-59 0,-28 40 0,-11 14 0,35-47 0,2 1 0,-27 47 0,26-40 0,7-8 0,1 2 0,2 0 0,1 0 0,2 1 0,-11 59 0,7-34 0,10-40 0,0 1 0,0 0 0,2-1 0,0 1 0,0 0 0,2 0 0,3 24 0,-2-34 0,-1 1 0,1-1 0,1 0 0,-1 0 0,1 0 0,0 0 0,1-1 0,-1 1 0,1-1 0,1 0 0,-1 0 0,1 0 0,0 0 0,0-1 0,1 0 0,0 0 0,0-1 0,0 1 0,7 3 0,8 2 0,1 0 0,0-1 0,1-1 0,45 10 0,0-1 0,76 29 0,-33-8 0,26 1 0,-81-26 0,-27-5 0,1-2 0,-1-1 0,37 1 0,-49-5 0,-1 1 0,1 1 0,0 1 0,-1 0 0,0 1 0,25 11 0,11 3 0,93 12-1365,-122-23-5461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2:55:18.5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1 179 24575,'0'-3'0,"0"1"0,1 0 0,-1 0 0,1 0 0,-1-1 0,1 1 0,0 0 0,0 0 0,0 0 0,0 0 0,1 0 0,-1 1 0,0-1 0,1 0 0,-1 0 0,1 1 0,0-1 0,-1 1 0,1 0 0,0-1 0,2 0 0,48-23 0,-33 17 0,-3 1 0,0 2 0,1-1 0,-1 2 0,1 0 0,0 1 0,19-1 0,104 3 0,-88 2 0,-34 0 0,0 1 0,0 1 0,21 6 0,-27-5 0,-1-1 0,1-1 0,0 0 0,0 0 0,0-2 0,0 1 0,0-1 0,0-1 0,21-3 0,-12-2 0,0 1 0,0 0 0,0 2 0,1 1 0,0 0 0,-1 2 0,1 0 0,-1 2 0,1 0 0,-1 2 0,1 0 0,-1 1 0,-1 1 0,39 17 0,-44-17 0,0-1 0,0 0 0,0-1 0,1 0 0,-1-2 0,29 2 0,101-6 0,-62-1 0,-52 3 0,0 1 0,0 2 0,0 1 0,36 9 0,-50-8 0,0-2 0,1 0 0,0-1 0,-1-1 0,1-1 0,0 0 0,-1-1 0,1-1 0,0-1 0,-1 0 0,0-1 0,0-1 0,0-1 0,31-15 0,-17 9 0,1 1 0,49-11 0,-62 18 0,9-1 0,0 1 0,1 1 0,47 3 0,-49 1 0,0-2 0,0 0 0,0-2 0,32-7 0,3-8 0,-32 8 0,1 2 0,-1 1 0,1 1 0,44-2 0,-41 7 0,179 5 0,-204-3 0,-1 0 0,0 2 0,1-1 0,-1 1 0,0 0 0,-1 0 0,1 1 0,-1 0 0,1 0 0,-1 1 0,0 0 0,-1 1 0,1-1 0,-1 1 0,7 8 0,32 27 0,-32-32 0,0-1 0,0-1 0,1 0 0,-1-1 0,1 0 0,1-1 0,-1-1 0,1 0 0,16 1 0,-4-1 0,1-2 0,-1 0 0,1-2 0,29-4 0,4-9 0,-53 11 0,1-1 0,-1 1 0,1 0 0,0 1 0,0 0 0,-1 0 0,1 1 0,0 0 0,0 1 0,9 1 0,12 5 0,0-1 0,60 2 0,-77-8 0,0 0 0,0-1 0,0-1 0,0 0 0,0-1 0,0 0 0,-1-1 0,1-1 0,17-8 0,-18 7 0,1 0 0,0 1 0,1 1 0,-1 0 0,1 0 0,25-2 0,2 4 0,40 2 0,29-2 0,-22-14 0,-66 10 0,0 1 0,25-1 0,169 6 0,25-2 0,-162-14 0,-62 12 0,1 0 0,35-3 0,-47 6 0,1 2 0,-1-1 0,0 1 0,1 0 0,-1 0 0,0 0 0,0 1 0,0 0 0,0 0 0,0 1 0,0-1 0,7 6 0,-5-2 0,1-1 0,0 0 0,1 0 0,-1-1 0,1 0 0,-1-1 0,13 3 0,-17-5 0,0-1 0,1 1 0,-1-1 0,0 0 0,0-1 0,1 1 0,-1-1 0,0 0 0,0 0 0,0 0 0,0-1 0,0 0 0,0 0 0,0 0 0,7-5 0,-6 2 0,1 1 0,-1 1 0,0-1 0,1 1 0,0 0 0,0 1 0,0 0 0,0 0 0,0 0 0,0 1 0,1 0 0,-1 0 0,0 1 0,1 0 0,-1 0 0,0 1 0,1 0 0,-1 0 0,0 1 0,0-1 0,0 2 0,0-1 0,0 1 0,0 0 0,8 6 0,0-3 0,-1 0 0,1-1 0,0-1 0,1 0 0,-1-1 0,1 0 0,-1-2 0,19 1 0,-7-3 0,0-1 0,-1-2 0,52-12 0,-69 14 0,1 1 0,-1 0 0,0 1 0,1 0 0,-1 0 0,1 1 0,17 4 0,-17-3 0,0-1 0,0 1 0,0-2 0,1 1 0,-1-1 0,19-3 0,-21 2 0,0 0 0,-1 1 0,1 0 0,0 1 0,-1-1 0,1 1 0,-1 1 0,1 0 0,-1 0 0,0 0 0,1 1 0,-1 0 0,7 4 0,-7-3 0,0 0 0,1-1 0,-1 0 0,1-1 0,0 0 0,0 0 0,0 0 0,-1-1 0,2-1 0,-1 1 0,14-2 0,-13-1 0,0-1 0,0-1 0,0 1 0,0-2 0,-1 1 0,0-1 0,1 0 0,-2-1 0,1 0 0,12-13 0,-9 10 0,-1 0 0,1 0 0,23-12 0,-29 18 0,-1 2 0,1-1 0,0 0 0,0 1 0,-1 0 0,1 0 0,0 0 0,0 1 0,0-1 0,0 1 0,0 0 0,0 1 0,0-1 0,10 3 0,-5 1 0,1 1 0,-1 0 0,0 0 0,0 1 0,15 11 0,-15-9 0,2 0 0,-1-1 0,1-1 0,16 7 0,-24-12 0,-1 0 0,0 0 0,1 0 0,-1 0 0,0-1 0,1 0 0,-1 1 0,1-1 0,-1-1 0,1 1 0,-1 0 0,1-1 0,-1 0 0,0 0 0,1 0 0,-1 0 0,0 0 0,0-1 0,0 1 0,0-1 0,3-2 0,-3 1 0,0 1 0,0 0 0,1 0 0,-1 0 0,0 0 0,1 0 0,0 1 0,-1 0 0,1-1 0,0 1 0,-1 1 0,1-1 0,0 0 0,0 1 0,0 0 0,-1 0 0,1 0 0,0 0 0,0 1 0,0 0 0,0-1 0,-1 1 0,1 0 0,0 1 0,5 2 0,1 0 0,0-1 0,0 0 0,1-1 0,-1 0 0,21 1 0,-27-3 0,0-1 0,0 1 0,0 0 0,0-1 0,0 0 0,0 0 0,0 0 0,0-1 0,-1 1 0,1-1 0,-1 0 0,1 0 0,-1 0 0,1-1 0,-1 1 0,0-1 0,0 0 0,4-4 0,-3 2 0,-1 0 0,2 1 0,-1 0 0,0 0 0,1 0 0,8-5 0,-12 8 0,0 1 0,0-1 0,0 1 0,0-1 0,0 1 0,1 0 0,-1 0 0,0 0 0,0-1 0,0 1 0,1 0 0,-1 0 0,0 1 0,0-1 0,1 0 0,-1 0 0,0 1 0,0-1 0,0 0 0,0 1 0,0-1 0,0 1 0,1 0 0,-1-1 0,0 1 0,0 0 0,-1-1 0,1 1 0,0 0 0,0 0 0,0 0 0,0 0 0,-1 0 0,1 0 0,0 0 0,-1 0 0,1 0 0,-1 2 0,2 0 0,0 0 0,0 1 0,0-1 0,0 0 0,1 0 0,-1 0 0,1-1 0,0 1 0,-1-1 0,1 1 0,0-1 0,1 0 0,-1 0 0,0 0 0,0 0 0,1-1 0,-1 1 0,1-1 0,0 0 0,-1 0 0,1-1 0,0 1 0,5 0 0,0-2 0,1 0 0,0-1 0,-1 0 0,1-1 0,-1 0 0,0 0 0,18-10 0,-21 10 0,0 0 0,1 0 0,0 0 0,-1 1 0,1 0 0,0 0 0,0 1 0,0 0 0,0 0 0,0 0 0,0 1 0,0 0 0,0 1 0,0 0 0,0 0 0,0 0 0,0 1 0,0 0 0,0 0 0,0 1 0,-1-1 0,0 1 0,1 1 0,-1 0 0,0-1 0,-1 2 0,1-1 0,8 10 0,-10-11 0,-1 1 0,1-1 0,0 0 0,0 0 0,0 0 0,0 0 0,0-1 0,1 0 0,-1 0 0,1 0 0,-1 0 0,1-1 0,0 0 0,0 0 0,0 0 0,0 0 0,-1-1 0,8 0 0,-6-1 0,0 0 0,0-1 0,0 0 0,0 0 0,0 0 0,0-1 0,-1 0 0,1 0 0,-1 0 0,0-1 0,0 1 0,0-2 0,8-7 0,-10 9 0,1-1 0,-1 1 0,1 0 0,0-1 0,0 2 0,0-1 0,1 0 0,-1 1 0,1 0 0,-1 0 0,1 0 0,0 1 0,-1 0 0,1 0 0,8-1 0,-6 2 0,0 1 0,-1 0 0,1 0 0,0 1 0,-1 0 0,1 0 0,-1 0 0,0 1 0,0 0 0,11 7 0,-12-7 0,0-1 0,-1 1 0,1-1 0,0 0 0,1 0 0,-1-1 0,0 1 0,0-1 0,1-1 0,-1 1 0,1-1 0,-1 1 0,10-2 0,-3-2 0,1 0 0,0 0 0,-1-1 0,14-7 0,15-5 0,-34 13 0,-1 1 0,1 1 0,0-1 0,0 1 0,0 0 0,0 1 0,0-1 0,0 1 0,0 1 0,0 0 0,0 0 0,0 0 0,0 0 0,0 1 0,0 1 0,-1-1 0,1 1 0,-1 0 0,1 0 0,-1 1 0,6 4 0,-8-6-91,-1 0 0,1 0 0,0 0 0,0 0 0,0-1 0,0 0 0,0 0 0,0 0 0,1-1 0,-1 1 0,0-1 0,0 0 0,0 0 0,6-1 0,9-2-6735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46.1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0 147 24575,'1'-2'0,"-1"0"0,1 0 0,0 1 0,0-1 0,0 0 0,0 0 0,0 1 0,0-1 0,1 1 0,-1-1 0,0 1 0,1 0 0,-1-1 0,1 1 0,0 0 0,-1 0 0,1 0 0,2-1 0,39-21 0,-32 18 0,27-14 0,0 2 0,64-20 0,-91 33 0,1 1 0,0 0 0,0 1 0,0 0 0,0 1 0,0 1 0,0 0 0,0 0 0,0 1 0,0 1 0,0 0 0,-1 0 0,21 8 0,-24-6 0,-1 1 0,-1-1 0,1 1 0,-1 1 0,0-1 0,0 1 0,0 0 0,5 9 0,-6-9 0,0 0 0,1 0 0,-1 0 0,1 0 0,0-1 0,1 0 0,-1 0 0,1-1 0,12 7 0,-12-8 0,-1-1 0,0 0 0,1 0 0,-1-1 0,1 1 0,-1-1 0,1-1 0,-1 1 0,1-1 0,0-1 0,-1 1 0,1-1 0,0 0 0,10-3 0,-9 0 0,0 0 0,-1 0 0,1 0 0,-1-1 0,0 0 0,0-1 0,0 1 0,-1-1 0,0-1 0,9-11 0,-11 12 0,0 1 0,1 0 0,0-1 0,0 1 0,0 1 0,0-1 0,1 1 0,0 0 0,0 0 0,0 1 0,0 0 0,1 0 0,-1 0 0,1 1 0,0 0 0,-1 0 0,1 0 0,0 1 0,0 0 0,0 1 0,0 0 0,0 0 0,0 0 0,1 1 0,-1 0 0,-1 0 0,1 1 0,0 0 0,11 4 0,-7 0 0,0 0 0,-1 1 0,0 0 0,11 10 0,-15-11 0,0-1 0,1 0 0,0 0 0,0 0 0,0-1 0,0 0 0,1 0 0,-1-1 0,1 0 0,0-1 0,11 3 0,5-2 0,-1-2 0,0-1 0,1 0 0,-1-2 0,0-1 0,0-1 0,38-11 0,-52 12 0,-1 1 0,1 0 0,0 0 0,-1 0 0,1 1 0,0 1 0,0-1 0,0 1 0,0 1 0,0 0 0,0 0 0,-1 1 0,1 0 0,0 0 0,-1 1 0,0 0 0,13 7 0,-4 1 0,0 0 0,0-2 0,1 0 0,0 0 0,1-2 0,0 0 0,20 4 0,-30-10 0,1 0 0,-1 0 0,1-1 0,0 0 0,-1 0 0,1-1 0,-1-1 0,1 1 0,-1-2 0,0 1 0,0-1 0,0 0 0,0-1 0,0 0 0,-1-1 0,15-10 0,-7 4 0,-6 3 0,1 1 0,0 0 0,0 0 0,18-6 0,-26 11 0,0 1 0,1 0 0,-1 1 0,0-1 0,1 0 0,-1 1 0,1 0 0,-1 0 0,1 0 0,0 0 0,-1 1 0,0-1 0,1 1 0,-1 0 0,1 0 0,-1 0 0,0 0 0,0 1 0,1-1 0,-1 1 0,3 3 0,19 13 0,-11-7 0,0-1 0,1 0 0,0-1 0,29 12 0,-39-19 0,0-1 0,0 1 0,0-1 0,1 0 0,-1-1 0,0 1 0,1-1 0,-1 0 0,1 0 0,-1-1 0,0 0 0,1 0 0,-1 0 0,0 0 0,0-1 0,0 0 0,0 0 0,0 0 0,0-1 0,5-3 0,3-4 0,-1 0 0,0 0 0,0-1 0,12-16 0,-19 20 0,1 0 0,0 0 0,0 0 0,1 1 0,0 0 0,0 0 0,0 1 0,1-1 0,0 2 0,0-1 0,0 1 0,0 0 0,1 1 0,0 0 0,15-3 0,-8 4 0,1 0 0,0 1 0,-1 1 0,26 3 0,-37-2 0,1 0 0,0 0 0,0 1 0,-1-1 0,1 1 0,-1 1 0,1-1 0,-1 1 0,0 0 0,0 0 0,0 0 0,0 1 0,-1 0 0,1 0 0,-1 0 0,4 5 0,-6-6 0,-1 0 0,1 0 0,1-1 0,-1 1 0,0-1 0,1 1 0,-1-1 0,1 0 0,0 0 0,-1 0 0,1 0 0,0 0 0,0-1 0,1 0 0,-1 1 0,0-1 0,0 0 0,1 0 0,6 0 0,-6-2 0,0 1 0,0-1 0,1-1 0,-1 1 0,0-1 0,0 1 0,0-1 0,0 0 0,0-1 0,-1 1 0,1-1 0,-1 1 0,1-1 0,-1 0 0,3-4 0,0 1-151,0 1-1,0 0 0,0 1 0,0 0 1,1 0-1,0 0 0,0 1 1,10-4-1,8-1-6674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4:56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1 142 24575,'1'-7'0,"0"0"0,0 1 0,1-1 0,0 0 0,0 0 0,0 1 0,1-1 0,0 1 0,1 0 0,-1 0 0,1 0 0,1 0 0,-1 1 0,1-1 0,-1 1 0,2 1 0,6-7 0,-9 8 0,0 1 0,0-1 0,1 1 0,-1 0 0,0 0 0,1 0 0,0 0 0,-1 1 0,1-1 0,0 1 0,0 0 0,-1 0 0,1 0 0,0 1 0,0-1 0,0 1 0,0 0 0,0 0 0,0 0 0,0 1 0,0 0 0,0-1 0,0 1 0,0 1 0,-1-1 0,1 0 0,0 1 0,-1 0 0,1 0 0,-1 0 0,6 4 0,-5-1 0,0 0 0,0 1 0,0-1 0,-1 1 0,0-1 0,0 1 0,0 0 0,-1 0 0,0 0 0,0 1 0,-1-1 0,1 1 0,-1-1 0,-1 0 0,1 1 0,-1 0 0,-1 8 0,1-5 0,-1 1 0,0 0 0,-1-1 0,0 1 0,-1-1 0,0 0 0,0 0 0,-1 0 0,-10 18 0,2-12 0,0 0 0,-1 0 0,-18 15 0,27-26 0,-1-1 0,1 0 0,-1 0 0,0 0 0,0-1 0,0 0 0,-1 1 0,1-2 0,-1 1 0,0-1 0,1 0 0,-1 0 0,0 0 0,-8 0 0,14-2 0,-1 0 0,1 0 0,-1 0 0,1 0 0,-1 0 0,1 0 0,-1 0 0,1 0 0,-1 0 0,1 0 0,-1 0 0,1-1 0,-1 1 0,1 0 0,-1 0 0,1 0 0,0-1 0,-1 1 0,1 0 0,-1-1 0,1 1 0,0 0 0,-1-1 0,1 1 0,0-1 0,-1 1 0,1 0 0,0-1 0,0 1 0,-1-1 0,1 1 0,0-1 0,0 1 0,-1-1 0,8-19 0,21-15 0,-25 33 0,1-1 0,0 0 0,0 1 0,0 0 0,0-1 0,0 2 0,0-1 0,0 0 0,1 1 0,-1 0 0,0 0 0,1 0 0,-1 0 0,1 1 0,0 0 0,-1 0 0,1 0 0,-1 1 0,1-1 0,-1 1 0,1 0 0,-1 0 0,0 0 0,1 1 0,-1 0 0,0 0 0,0 0 0,5 4 0,-3-2 0,0 1 0,0-1 0,-1 1 0,0 0 0,0 1 0,-1-1 0,1 1 0,-1 0 0,0 0 0,-1 1 0,0-1 0,0 1 0,0-1 0,-1 1 0,1 0 0,-2 0 0,2 10 0,0 3 0,-2 0 0,0 0 0,-1 0 0,-1 0 0,-1 0 0,-8 37 0,9-53 0,0 1 0,0-1 0,-1 0 0,1 0 0,-1 0 0,0 0 0,0 0 0,-1 0 0,1-1 0,-1 1 0,1-1 0,-1 1 0,0-1 0,0 0 0,-1 0 0,1-1 0,-1 1 0,1-1 0,-1 1 0,0-1 0,0 0 0,0 0 0,0-1 0,0 1 0,-1-1 0,1 0 0,0 0 0,0-1 0,-1 1 0,1-1 0,-1 0 0,1 0 0,0 0 0,-1-1 0,1 0 0,0 1 0,-5-3 0,4 2-57,1 0 0,0 0 1,0 0-1,0-1 0,0 0 0,0 0 0,0 0 0,1 0 0,-1-1 0,1 1 0,-1-1 1,1 0-1,0 0 0,0 0 0,0 0 0,0-1 0,1 1 0,-1-1 0,1 0 1,0 1-1,0-1 0,1 0 0,-3-8 0,-3-15-6769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51.5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24575,'20'1'0,"0"0"0,0 2 0,0 0 0,0 1 0,-1 1 0,0 0 0,0 2 0,0 0 0,-1 1 0,0 1 0,0 1 0,-1 1 0,16 12 0,128 85 0,-100-61 0,-1 3 0,72 78 0,-110-106 0,-7-7 0,2-1 0,0 0 0,1-1 0,30 17 0,-47-29 0,1-1 0,-1 1 0,0 0 0,0-1 0,0 1 0,1-1 0,-1 1 0,0-1 0,1 0 0,-1 0 0,0 1 0,1-1 0,-1 0 0,0 0 0,1 0 0,-1 0 0,0-1 0,1 1 0,-1 0 0,0 0 0,1-1 0,-1 1 0,0-1 0,0 1 0,1-1 0,-1 0 0,0 1 0,0-1 0,0 0 0,0 0 0,0 0 0,0 0 0,0 0 0,0 0 0,0 0 0,0 0 0,-1 0 0,1 0 0,0 0 0,-1-1 0,1 1 0,-1 0 0,1-1 0,-1 1 0,0 0 0,1 0 0,-1-1 0,0 1 0,0-2 0,1-5 0,0 0 0,0 0 0,-1 0 0,0 0 0,0 0 0,-1-1 0,-2-8 0,-6-17 0,-1 0 0,-1 0 0,-2 1 0,-33-60 0,106 184 0,-35-57 0,-2 1 0,-1 1 0,-2 0 0,24 59 0,-37-74 0,-4-13 0,0 0 0,0 0 0,-1 0 0,0 0 0,-1 0 0,1 17 0,-2-23 0,0 0 0,-1 0 0,1 0 0,-1 0 0,0 0 0,1-1 0,-1 1 0,0 0 0,0 0 0,0-1 0,0 1 0,-1 0 0,1-1 0,0 1 0,-1-1 0,1 0 0,-1 1 0,1-1 0,-1 0 0,0 0 0,1 0 0,-1 0 0,0 0 0,0-1 0,0 1 0,0 0 0,0-1 0,0 1 0,0-1 0,0 0 0,0 0 0,0 0 0,0 0 0,-3 0 0,-7 0 0,0-1 0,0 0 0,1-1 0,-1 0 0,-19-7 0,-25-5 0,-128-21 0,177 34-195,1 0 0,-1 1 0,1-1 0,-1 2 0,1-1 0,-12 2 0,-3 4-6631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52.7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 0 24575,'-1'1'0,"-1"-1"0,1 1 0,-1 0 0,1 0 0,-1-1 0,1 1 0,-1 0 0,1 0 0,0 0 0,-1 0 0,1 1 0,0-1 0,0 0 0,0 0 0,0 1 0,0-1 0,0 1 0,0-1 0,1 1 0,-1-1 0,0 1 0,1-1 0,-1 1 0,1 0 0,0-1 0,0 1 0,-1 2 0,-6 54 0,7-51 0,-2 24 0,3 50 0,0-72 0,0 0 0,0 0 0,1 0 0,0-1 0,1 1 0,0-1 0,0 1 0,0-1 0,1 0 0,8 12 0,-11-19 3,-1 0 1,1 0-1,0 0 0,-1 1 0,1-1 1,0 0-1,0 0 0,0 0 0,0 0 1,0-1-1,0 1 0,0 0 0,0 0 1,0 0-1,0-1 0,1 1 0,-1-1 0,0 1 1,0-1-1,1 1 0,-1-1 0,0 0 1,1 1-1,-1-1 0,0 0 0,1 0 1,-1 0-1,0 0 0,1 0 0,-1-1 1,0 1-1,1 0 0,-1-1 0,0 1 1,1 0-1,1-2 0,0 0-102,-1-1 0,0 1 0,0-1 0,0 1 0,0-1 0,0 1 0,0-1 0,-1 0 0,1 0 0,-1 0 0,0 0 0,0 0 0,0 0 0,0-5 0,4-19-6727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53.0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24575,'6'0'0,"2"0"-8191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53.6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72 393 24575,'6'-2'0,"-1"0"0,0 0 0,0-1 0,0 0 0,0 0 0,0 0 0,0-1 0,-1 1 0,1-1 0,-1 0 0,0 0 0,3-6 0,5-2 0,7-6 0,-5 7 0,-2-1 0,1 0 0,-1-1 0,-1 0 0,0-1 0,-1 0 0,-1-1 0,11-22 0,-13 20 0,-2 6 0,-1 1 0,0-1 0,-1 0 0,0 0 0,0 0 0,0-17 0,-3 25 0,0 0 0,0 1 0,-1-1 0,1 1 0,-1-1 0,0 0 0,0 1 0,0 0 0,0-1 0,0 1 0,0-1 0,-1 1 0,1 0 0,-1 0 0,1 0 0,-1 0 0,0 0 0,0 0 0,0 0 0,0 1 0,0-1 0,0 1 0,-1 0 0,1-1 0,0 1 0,-1 0 0,1 0 0,-1 0 0,1 1 0,-1-1 0,1 1 0,-1-1 0,-4 1 0,-2-2 0,1 1 0,-1 0 0,1 1 0,-1-1 0,0 2 0,1-1 0,-1 1 0,1 1 0,-1 0 0,1 0 0,0 0 0,0 1 0,-9 4 0,11-3 0,0-1 0,0 1 0,0 0 0,1 1 0,0-1 0,0 1 0,0 0 0,1 1 0,0-1 0,0 1 0,0-1 0,0 1 0,1 0 0,0 1 0,0-1 0,1 0 0,-2 9 0,1-5 0,-10 35 0,-13 82 0,24-111 0,1-1 0,1 1 0,0 0 0,1-1 0,1 1 0,0-1 0,1 1 0,1-1 0,7 19 0,-8-28 0,0-1 0,0 1 0,1-1 0,0 0 0,0 0 0,0 0 0,1 0 0,-1-1 0,1 0 0,0 0 0,0 0 0,1-1 0,-1 1 0,1-1 0,0-1 0,0 1 0,12 3 0,-16-5 0,1 0 0,0-1 0,-1 1 0,1-1 0,0 1 0,0-1 0,0 0 0,0 0 0,-1 0 0,1 0 0,0-1 0,0 1 0,0-1 0,-1 0 0,1 1 0,0-1 0,-1-1 0,1 1 0,0 0 0,-1-1 0,0 1 0,1-1 0,-1 0 0,0 1 0,0-1 0,0 0 0,0 0 0,0-1 0,0 1 0,-1 0 0,1-1 0,-1 1 0,0-1 0,1 1 0,-1-1 0,0 0 0,-1 1 0,1-1 0,0 0 0,-1 0 0,1-4 0,-1 3 4,0 0 0,0-1 0,0 1 0,-1 0 0,0 0-1,0 0 1,0-1 0,0 1 0,0 0 0,-1 0 0,0 1 0,0-1-1,0 0 1,0 1 0,-1-1 0,1 1 0,-1-1 0,0 1 0,0 0 0,0 0-1,0 1 1,-1-1 0,1 1 0,-1-1 0,0 1 0,1 0 0,-1 0-1,0 1 1,0-1 0,-6 0 0,6 0-52,1 0 0,-1 1 0,-1 0 0,1 0 0,0 0 1,0 0-1,0 1 0,0 0 0,-1 0 0,1 0 0,0 0 0,0 0 0,0 1 0,-1 0 0,1 0 1,0 0-1,0 0 0,0 1 0,0 0 0,1 0 0,-1 0 0,0 0 0,1 0 0,-1 1 0,1-1 0,0 1 1,0 0-1,0 0 0,0 0 0,-3 5 0,-4 15-6778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54.3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106 28 24575,'30'-5'0,"-18"-1"0,-12 6 0,0-1 0,0 1 0,0 0 0,1 0 0,-1-1 0,0 1 0,0 0 0,0 0 0,0-1 0,0 1 0,0 0 0,0-1 0,0 1 0,0 0 0,0 0 0,0-1 0,0 1 0,0 0 0,0 0 0,0-1 0,0 1 0,-1 0 0,1 0 0,0-1 0,0 1 0,0 0 0,0 0 0,0-1 0,-1 1 0,1 0 0,0 0 0,0 0 0,0-1 0,-1 1 0,1 0 0,0 0 0,0 0 0,-1 0 0,1 0 0,0-1 0,-3 0 0,0 0 0,1 0 0,-1 0 0,0 1 0,0-1 0,1 1 0,-1-1 0,0 1 0,0 0 0,0 0 0,0 0 0,0 0 0,1 1 0,-1-1 0,0 1 0,0 0 0,1 0 0,-1 0 0,0 0 0,1 0 0,-1 0 0,1 1 0,-1-1 0,1 1 0,-3 2 0,-1 0 0,0 0 0,0 1 0,1 0 0,-1 0 0,1 0 0,0 1 0,1-1 0,-9 14 0,11-15 0,0 0 0,-1 1 0,2-1 0,-1 1 0,1 0 0,-1-1 0,1 1 0,1 0 0,-1 0 0,1 0 0,-1 0 0,1 0 0,1 0 0,-1-1 0,1 1 0,0 0 0,0 0 0,0 0 0,1-1 0,-1 1 0,1-1 0,0 1 0,1-1 0,-1 0 0,1 1 0,0-1 0,0-1 0,0 1 0,0 0 0,1-1 0,0 1 0,-1-1 0,1 0 0,0-1 0,0 1 0,1-1 0,7 4 0,7 2-195,1-1 0,0-1 0,0 0 0,0-2 0,1 0 0,34 1 0,-25-4-6631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3:54.8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74 181 24575,'6'-2'0,"0"1"0,0-1 0,0-1 0,0 1 0,-1-1 0,1 0 0,8-7 0,-1 2 0,3 0 0,-4 2 0,0-1 0,-1 0 0,0 0 0,14-12 0,-24 18 0,1 0 0,-1 0 0,0-1 0,1 1 0,-1 0 0,0-1 0,0 1 0,0-1 0,0 1 0,0-1 0,0 1 0,-1-1 0,1 1 0,0-1 0,-1 0 0,1 0 0,-1 1 0,0-1 0,1 0 0,-1 0 0,0 1 0,0-1 0,0 0 0,0 0 0,-1 0 0,1 1 0,0-1 0,-1 0 0,1 0 0,-1 1 0,0-1 0,0 0 0,1 1 0,-1-1 0,0 1 0,0-1 0,0 1 0,-1 0 0,1-1 0,-2 0 0,-1-2 0,0 1 0,0 1 0,0-1 0,-1 0 0,1 1 0,-1 0 0,0 0 0,0 1 0,0-1 0,0 1 0,0 0 0,0 0 0,0 1 0,0-1 0,0 1 0,0 0 0,0 1 0,0-1 0,0 1 0,0 0 0,0 0 0,-9 4 0,7-3 0,1 0 0,-1 0 0,1 1 0,0 0 0,-1 1 0,2-1 0,-1 1 0,0 0 0,1 1 0,0-1 0,0 1 0,0 0 0,0 0 0,1 1 0,0-1 0,-5 10 0,6-9 0,1-1 0,0 1 0,0 0 0,1-1 0,-1 1 0,1 0 0,1 0 0,-1 0 0,1 0 0,0 0 0,0 0 0,1 0 0,0-1 0,0 1 0,0 0 0,1 0 0,-1 0 0,1-1 0,1 1 0,-1-1 0,1 0 0,0 0 0,0 0 0,1 0 0,-1 0 0,1-1 0,0 1 0,0-1 0,1 0 0,-1 0 0,7 3 0,1 2 0,1-1 0,0-1 0,1 0 0,-1-1 0,1 0 0,1-1 0,-1-1 0,1 0 0,-1-1 0,1-1 0,21 2 0,-33-4-56,10 1-162,0-1 0,0 0 0,0-1-1,0-1 1,17-3 0,-7-3-6608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3.5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1 381 24575,'4'-2'0,"0"-1"0,0 0 0,0 0 0,0-1 0,0 1 0,0-1 0,-1 1 0,0-1 0,0-1 0,0 1 0,0 0 0,3-8 0,7-8 0,4-1 0,4-2 0,-1-2 0,-2 0 0,0-1 0,-2-1 0,19-41 0,0-23 0,-29 146 0,-8 589-1365,2-614-5461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49.5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291 43 24575,'-1'0'0,"0"0"0,0 1 0,0-1 0,0 0 0,0 1 0,0-1 0,0 1 0,0 0 0,0-1 0,0 1 0,0 0 0,1-1 0,-1 1 0,0 0 0,0 0 0,1 0 0,-1 0 0,0 0 0,1 0 0,-1 2 0,1-3 0,-1 1 0,1-1 0,0 1 0,0-1 0,0 1 0,0-1 0,-1 1 0,1-1 0,0 1 0,0-1 0,-1 1 0,1-1 0,0 1 0,-1-1 0,1 1 0,-1-1 0,1 0 0,0 1 0,-1-1 0,1 0 0,-1 1 0,1-1 0,-1 0 0,1 0 0,-1 1 0,1-1 0,-1 0 0,1 0 0,-1 0 0,0 0 0,1 0 0,-1 0 0,1 0 0,-1 0 0,1 0 0,-1 0 0,0 0 0,1 0 0,-1 0 0,1 0 0,-1 0 0,1 0 0,-1-1 0,1 1 0,-1 0 0,1-1 0,-1 1 0,1 0 0,-1-1 0,1 1 0,-1-1 0,-6-5 0,0-1 0,-1 2 0,0-1 0,0 1 0,0 0 0,0 1 0,-1 0 0,0 0 0,0 1 0,-11-3 0,15 5 0,-1-1 0,1 2 0,0-1 0,0 1 0,-1-1 0,1 1 0,0 1 0,-1-1 0,1 1 0,0 0 0,0 0 0,0 0 0,0 1 0,0 0 0,0 0 0,0 0 0,0 1 0,1-1 0,-1 1 0,-4 4 0,5-2 0,0 0 0,0 0 0,1 1 0,-1-1 0,1 1 0,0 0 0,1 0 0,0 0 0,0 0 0,0 0 0,0 0 0,1 1 0,0-1 0,0 1 0,1-1 0,0 12 0,1-9 0,-1 0 0,1 0 0,0 0 0,0-1 0,1 1 0,1-1 0,-1 1 0,1-1 0,1 0 0,0 0 0,9 15 0,-7-17 0,0 0 0,1 0 0,0 0 0,0-1 0,0 0 0,1 0 0,0-1 0,0 0 0,0-1 0,0 1 0,1-1 0,-1-1 0,1 0 0,-1 0 0,13 1 0,6-1 0,0 0 0,1-2 0,46-6 0,-66 5 0,-1-1 0,0 0 0,0 0 0,0-1 0,0 0 0,0 0 0,0 0 0,-1-1 0,1 0 0,-1-1 0,0 1 0,-1-1 0,1 0 0,-1 0 0,0-1 0,0 0 0,-1 0 0,1 0 0,5-12 0,-2 3 0,-1-1 0,0 0 0,-1-1 0,-1 1 0,0-1 0,-1 0 0,2-27 0,-6 43 0,1-4 0,0 1 0,-1 0 0,1-1 0,-1 1 0,0 0 0,0-1 0,-1 1 0,1-1 0,-1 1 0,0 0 0,0 0 0,-1-1 0,1 1 0,-1 0 0,-2-4 0,3 8 0,1-1 0,-1 1 0,1 0 0,0 0 0,-1 0 0,1 0 0,-1 0 0,1 0 0,-1 0 0,1 0 0,0 0 0,-1 0 0,1 0 0,-1 0 0,1 0 0,-1 0 0,1 1 0,0-1 0,-1 0 0,1 0 0,0 0 0,-1 1 0,1-1 0,0 0 0,-1 0 0,1 1 0,0-1 0,-1 0 0,1 1 0,0-1 0,0 0 0,-1 1 0,1-1 0,0 0 0,0 1 0,0-1 0,-1 1 0,1-1 0,0 0 0,0 1 0,0-1 0,0 1 0,0-1 0,0 0 0,0 1 0,0-1 0,0 1 0,0 0 0,-5 24 0,1-1 0,1 0 0,1 0 0,2 0 0,0 1 0,2-1 0,0 0 0,2 0 0,1 0 0,8 26 0,-12-47-105,0 0 0,0 0 0,0-1 0,1 1 0,-1-1 0,1 1 0,-1-1 0,1 0 0,0 1 0,0-1 0,0 0 0,4 3 0,5-1-6721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50.2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1 351 24575,'0'-4'0,"1"0"0,0-1 0,-1 1 0,1 0 0,1 0 0,-1 0 0,1 0 0,-1 0 0,1 1 0,0-1 0,1 0 0,-1 1 0,1-1 0,-1 1 0,1 0 0,0 0 0,0 0 0,0 0 0,1 1 0,-1-1 0,1 1 0,-1 0 0,1 0 0,0 0 0,0 0 0,0 1 0,0-1 0,6 0 0,8-3 0,1 1 0,0 0 0,0 1 0,37 1 0,10 4 0,-50 0 0,1-1 0,-1 0 0,1-1 0,-1-1 0,1-1 0,-1 0 0,0-1 0,23-7 0,-35 7 0,0 1 0,0-1 0,0 0 0,-1 0 0,0 0 0,1-1 0,-1 1 0,0-1 0,0 0 0,-1 1 0,1-1 0,-1-1 0,0 1 0,0 0 0,0 0 0,-1-1 0,0 1 0,1-1 0,-2 1 0,2-7 0,-1 3 0,0-1 0,0 1 0,-1-1 0,0 0 0,0 1 0,-1-1 0,0 1 0,-1-1 0,0 1 0,-3-10 0,4 16 0,0-1 0,0 1 0,0-1 0,0 1 0,-1 0 0,1 0 0,-1 0 0,1 0 0,-1 0 0,0 0 0,0 0 0,1 0 0,-1 1 0,-1-1 0,1 1 0,0-1 0,0 1 0,0 0 0,-1 0 0,1 0 0,-1 0 0,1 0 0,-1 0 0,1 1 0,-1 0 0,1-1 0,-1 1 0,0 0 0,1 0 0,-1 0 0,1 0 0,-1 1 0,1-1 0,-1 1 0,1 0 0,-1-1 0,1 1 0,-1 0 0,1 0 0,0 1 0,-1-1 0,-2 3 0,-2 0 0,1 0 0,0 0 0,1 1 0,-1-1 0,1 2 0,-1-1 0,1 0 0,1 1 0,-1 0 0,1 0 0,0 1 0,1-1 0,-1 1 0,-2 8 0,1 15 0,1 1 0,1 0 0,2 0 0,1 0 0,1 0 0,6 32 0,-4-47 0,1 0 0,1 1 0,1-1 0,0-1 0,1 1 0,0-1 0,1 0 0,1-1 0,1 0 0,0-1 0,0 1 0,1-2 0,1 0 0,0 0 0,1-1 0,24 16 0,-34-24 0,0-1 0,1 0 0,-1 0 0,0 0 0,1 0 0,-1-1 0,1 1 0,0-1 0,0 0 0,-1 0 0,1-1 0,0 1 0,0-1 0,0 1 0,0-1 0,0 0 0,-1-1 0,1 1 0,0-1 0,0 0 0,0 0 0,-1 0 0,1 0 0,6-3 0,-6 1 0,0 0 0,0 0 0,0-1 0,-1 1 0,0-1 0,1 1 0,-1-1 0,0 0 0,-1 0 0,1-1 0,-1 1 0,0 0 0,0-1 0,0 0 0,0 1 0,-1-1 0,0 0 0,0 0 0,0-6 0,0 4 0,0-1 0,0 0 0,-1 0 0,0 0 0,0 0 0,-1 0 0,0 0 0,-1 0 0,0 1 0,0-1 0,-5-10 0,5 14 0,0 1 0,0 0 0,-1 0 0,1 0 0,-1 0 0,0 0 0,1 1 0,-1-1 0,-1 1 0,1 0 0,0 0 0,0 0 0,-1 0 0,0 0 0,1 1 0,-1 0 0,0 0 0,1 0 0,-1 0 0,0 0 0,0 1 0,0-1 0,0 1 0,0 0 0,-4 1 0,5-1 0,-1 1 0,1-1 0,0 1 0,-1 0 0,1 0 0,0 0 0,0 0 0,0 0 0,0 1 0,0 0 0,0-1 0,0 1 0,0 0 0,1 0 0,-1 1 0,1-1 0,0 0 0,-1 1 0,1 0 0,-3 4 0,4-5 0,1-1 0,-1 1 0,0-1 0,1 1 0,-1 0 0,1-1 0,-1 1 0,1 0 0,0 0 0,-1-1 0,1 1 0,0 0 0,0 0 0,1 0 0,-1-1 0,0 1 0,0 0 0,1-1 0,-1 1 0,1 0 0,0-1 0,-1 1 0,1 0 0,0-1 0,0 1 0,0-1 0,0 1 0,0-1 0,1 0 0,-1 1 0,0-1 0,0 0 0,1 0 0,-1 0 0,1 0 0,-1 0 0,1 0 0,-1-1 0,4 2 0,22 8-1365,0-5-5461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50.6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0 105 24575,'1'10'0,"0"0"0,0-1 0,1 1 0,0 0 0,0 0 0,1-1 0,1 0 0,0 1 0,0-1 0,0-1 0,1 1 0,7 8 0,-9-13 0,-1 0 0,1-1 0,0 1 0,0-1 0,1 0 0,-1 0 0,1 0 0,-1 0 0,1-1 0,0 0 0,0 0 0,0 0 0,0 0 0,0 0 0,1-1 0,-1 1 0,0-1 0,1-1 0,-1 1 0,1 0 0,-1-1 0,1 0 0,-1 0 0,1-1 0,-1 1 0,1-1 0,-1 0 0,8-2 0,-7 0 0,1 1 0,-1-1 0,0 0 0,-1 0 0,1-1 0,0 1 0,-1-1 0,0 0 0,0 0 0,0-1 0,-1 1 0,1-1 0,-1 0 0,0 0 0,0 0 0,-1 0 0,1 0 0,-1-1 0,-1 1 0,1-1 0,-1 0 0,0 1 0,0-1 0,0 0 0,-1 0 0,0 1 0,0-1 0,0 0 0,-2-7 0,2 7 0,-1 0 0,0 0 0,0 1 0,-1-1 0,1 0 0,-1 1 0,0-1 0,-1 1 0,1-1 0,-1 1 0,0 0 0,0 0 0,-1 0 0,1 1 0,-1-1 0,0 1 0,-1 0 0,1 0 0,-1 0 0,1 1 0,-1 0 0,0 0 0,0 0 0,-1 0 0,1 1 0,-1 0 0,1 0 0,-9-2 0,12 4 0,0-1 0,0 1 0,0 0 0,1 0 0,-1-1 0,0 1 0,0 1 0,0-1 0,0 0 0,0 0 0,0 1 0,0-1 0,1 1 0,-1 0 0,0-1 0,0 1 0,1 0 0,-1 0 0,0 0 0,1 0 0,-1 1 0,1-1 0,-1 0 0,1 1 0,0-1 0,0 0 0,-1 1 0,1 0 0,0-1 0,0 1 0,1 0 0,-1-1 0,-1 4 0,1-1 0,1-1 0,0 0 0,-1 0 0,1 0 0,0 0 0,1 0 0,-1 0 0,1 0 0,-1 0 0,1 1 0,0-1 0,0-1 0,0 1 0,0 0 0,1 0 0,-1 0 0,1-1 0,0 1 0,-1 0 0,4 2 0,-1-1 11,0-1 0,0 1 0,0-1 0,1 0 0,-1 0 0,1 0-1,0 0 1,0-1 0,0 0 0,8 2 0,-10-3-85,0 0-1,0 0 1,0-1 0,0 1 0,0-1-1,0 0 1,0 0 0,0 0 0,1 0-1,-1-1 1,0 1 0,0-1 0,0 0-1,0 0 1,0 0 0,0 0 0,-1-1-1,1 1 1,3-3 0,9-10-6752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4:57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 24575,'4'1'0,"1"0"0,-1 1 0,0-1 0,0 1 0,0 0 0,-1 0 0,1 1 0,0-1 0,-1 1 0,1-1 0,4 7 0,27 16 0,-33-24 0,1 0 0,-1 0 0,1 0 0,-1 0 0,1 0 0,-1-1 0,1 1 0,0-1 0,-1 1 0,1-1 0,0 0 0,-1 0 0,1 0 0,0-1 0,-1 1 0,1-1 0,0 1 0,-1-1 0,1 0 0,-1 0 0,1 0 0,-1 0 0,1 0 0,-1-1 0,0 1 0,0-1 0,0 0 0,0 1 0,0-1 0,0 0 0,0 0 0,0 0 0,-1-1 0,1 1 0,-1 0 0,0 0 0,1-1 0,-1 1 0,1-4 0,0-2 0,1 0 0,-2 1 0,1-1 0,-1 0 0,0 0 0,0 0 0,-1 0 0,0 0 0,-1 0 0,0 0 0,0 0 0,-3-11 0,4 18 0,0 0 0,0 0 0,0 0 0,-1 0 0,1 0 0,0 0 0,0 0 0,-1 1 0,1-1 0,-1 0 0,1 0 0,-1 0 0,1 0 0,-1 1 0,1-1 0,-1 0 0,0 0 0,1 1 0,-1-1 0,0 1 0,0-1 0,1 0 0,-3 0 0,2 2 0,1-1 0,-1 1 0,0-1 0,0 1 0,1-1 0,-1 1 0,1 0 0,-1-1 0,0 1 0,1 0 0,-1 0 0,1-1 0,0 1 0,-1 0 0,1 0 0,0 0 0,-1 0 0,1 0 0,0 0 0,-9 51 0,9-47 0,0 0 0,0 1 0,1-1 0,0 0 0,0 0 0,0 0 0,1 1 0,0-1 0,0-1 0,0 1 0,0 0 0,1 0 0,0-1 0,0 1 0,0-1 0,0 0 0,1 0 0,0 0 0,0-1 0,0 1 0,0-1 0,0 0 0,8 4 0,-6-4 0,0-1 0,0 0 0,0 0 0,1 0 0,-1-1 0,1 0 0,-1 0 0,1 0 0,0-1 0,-1 0 0,1 0 0,-1-1 0,1 0 0,-1 0 0,1-1 0,-1 1 0,1-1 0,9-5 0,-12 5 0,0-1 0,-1 1 0,1 0 0,-1-1 0,0 0 0,1 0 0,-1 0 0,-1 0 0,1 0 0,0 0 0,-1-1 0,0 1 0,1-1 0,-2 0 0,1 0 0,0 0 0,-1 0 0,2-7 0,0-2 0,-1 0 0,0 0 0,-1 0 0,-1-20 0,-2 75 0,0-17 0,1 0 0,2 0 0,0 0 0,6 34 0,-6-54 0,0 0 0,0 0 0,0 0 0,1 0 0,0 0 0,0 0 0,0-1 0,0 1 0,1-1 0,0 1 0,0-1 0,0 0 0,0 0 0,1 0 0,0-1 0,-1 1 0,1-1 0,0 0 0,1 0 0,-1 0 0,1-1 0,-1 1 0,1-1 0,0 0 0,0 0 0,-1-1 0,1 0 0,8 2 0,-9-3 0,0 1 0,1-1 0,-1 0 0,0 0 0,0-1 0,1 1 0,-1-1 0,0 0 0,0 0 0,0 0 0,0-1 0,0 1 0,0-1 0,0 0 0,-1 0 0,1 0 0,0-1 0,4-3 0,-3 1 0,-1-1 0,1 0 0,0 1 0,-1-2 0,-1 1 0,1 0 0,-1-1 0,0 1 0,4-14 0,-1-3 0,-1-1 0,-1 1 0,-1-1 0,-1 0 0,-2-32 0,0 79 0,0 5 0,2 0 0,5 30 0,-6-49 0,1-1 0,0 0 0,0 1 0,1-1 0,0 0 0,1-1 0,0 1 0,0 0 0,0-1 0,1 0 0,0 0 0,9 9 0,-12-14-85,0 0 0,1 0-1,-1-1 1,0 1 0,0-1-1,1 0 1,-1 1 0,1-1-1,-1 0 1,1 0 0,-1-1-1,1 1 1,0-1 0,-1 1-1,4-1 1,12-2-6741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51.6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74 24575,'34'140'0,"1"-19"0,2 10 0,0 77 0,-36-201 0,0 0 0,0 0 0,0 0 0,1 0 0,0 0 0,1-1 0,-1 1 0,7 10 0,-4-17 0,-1-10 0,-1-13 0,-4 0-726,-1 1-1,-1-1 0,0 1 0,-2-1 1,-1 2-1,-1-1 0,-10-22 0,-4-15-243,-2-11 1844,11 40 111,2-1 0,1 0 0,1-1 0,2 0 0,-3-52 0,8 73-985,1 0 0,0-1 0,1 1 0,1 0 0,0 0 0,0 0 0,5-13 0,-6 22 0,0-1 0,0 0 0,1 1 0,0-1 0,-1 1 0,1 0 0,0 0 0,0-1 0,0 1 0,0 0 0,0 1 0,1-1 0,-1 0 0,1 1 0,-1-1 0,1 1 0,-1 0 0,1 0 0,0 0 0,0 0 0,-1 0 0,1 0 0,0 1 0,0 0 0,0-1 0,0 1 0,0 0 0,0 0 0,0 1 0,0-1 0,-1 1 0,7 1 0,-5-1 0,0 0 0,-1 0 0,1 0 0,0 1 0,0-1 0,-1 1 0,1 0 0,-1 0 0,1 1 0,-1-1 0,0 1 0,0-1 0,0 1 0,0 0 0,-1 0 0,3 4 0,-1 0 0,0-1 0,0 1 0,-1 0 0,0 0 0,-1 0 0,0 0 0,0 0 0,1 11 0,-1-5 0,-1 0 0,0 0 0,-1-1 0,-1 1 0,0 0 0,-1 0 0,0-1 0,-1 1 0,0-1 0,-7 16 0,8-24 0,0-1 0,0 1 0,-1-1 0,1 1 0,-1-1 0,0 0 0,0 0 0,0 0 0,0-1 0,-5 4 0,-5 4 0,72-53 0,-41 31 0,1-1 0,-2-1 0,0 0 0,0-2 0,-1 1 0,24-33 0,-17 19 0,-23 29 0,0 0 0,0 0 0,1 0 0,-1 0 0,0 0 0,0 0 0,1 0 0,-1 0 0,0 0 0,0 0 0,1 0 0,-1 0 0,0 0 0,0 0 0,1 0 0,-1 0 0,0 0 0,0 0 0,0 0 0,1 0 0,-1 0 0,0 0 0,0 1 0,1-1 0,-1 0 0,0 0 0,0 0 0,0 0 0,0 1 0,1-1 0,-1 0 0,0 0 0,0 0 0,0 1 0,0-1 0,0 0 0,0 0 0,0 0 0,1 1 0,3 23 0,-4-21 0,0 17 0,1 0 0,2 0 0,7 31 0,-9-44 0,2-1 0,-1 0 0,1 0 0,0 0 0,0 0 0,1 0 0,-1-1 0,1 1 0,1-1 0,-1 0 0,1 0 0,0-1 0,0 1 0,0-1 0,6 3 0,-1 0 0,0-2 0,0 1 0,0-1 0,1-1 0,0 0 0,0-1 0,14 3 0,-22-5 0,1 0 0,-1-1 0,0 0 0,1 1 0,-1-2 0,1 1 0,-1 0 0,1-1 0,-1 1 0,1-1 0,-1 0 0,0 0 0,0 0 0,1-1 0,-1 1 0,0-1 0,0 1 0,0-1 0,-1 0 0,1 0 0,0-1 0,-1 1 0,1-1 0,-1 1 0,0-1 0,0 0 0,0 1 0,2-5 0,6-12 0,-2 1 0,0-2 0,9-36 0,-15 47 0,0-1 0,0 0 0,-1-1 0,0 1 0,-1 0 0,0 0 0,-1 0 0,0 0 0,-3-16 0,3 25 0,1 0 0,0-1 0,-1 1 0,1 0 0,-1 0 0,1 0 0,-1-1 0,1 1 0,-1 0 0,0 0 0,0 0 0,1 0 0,-1 0 0,0 0 0,0 0 0,0 1 0,0-1 0,-2-1 0,2 2 0,0 0 0,1-1 0,-1 1 0,0 0 0,0 0 0,1 0 0,-1 0 0,0 1 0,0-1 0,1 0 0,-1 0 0,0 0 0,0 1 0,1-1 0,-1 0 0,0 1 0,1-1 0,-1 0 0,0 1 0,1-1 0,-1 1 0,0 0 0,-2 2 0,0 0 0,1 0 0,-1 0 0,1 1 0,0-1 0,0 1 0,0-1 0,0 1 0,-2 7 0,1 1 11,1 0 0,0 0 0,0 0 0,1 1 0,1-1 0,0 0-1,1 1 1,0-1 0,1 0 0,4 14 0,-5-20-73,1 0 0,0-1 0,0 1 0,1-1 1,-1 0-1,1 0 0,1 0 0,-1 0 0,0 0 0,1-1 0,0 0 0,0 1 1,1-1-1,-1-1 0,1 1 0,0-1 0,0 0 0,0 0 0,0 0 0,0-1 1,1 1-1,-1-1 0,8 1 0,12 2-6764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8:52.4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331 137 24575,'0'231'0,"0"-231"0,0 0 0,0 0 0,0 1 0,0-1 0,0 0 0,0 0 0,0 0 0,0 0 0,0 0 0,0 1 0,0-1 0,-1 0 0,1 0 0,0 0 0,0 0 0,0 0 0,0 0 0,0 0 0,0 1 0,0-1 0,0 0 0,0 0 0,0 0 0,-1 0 0,1 0 0,0 0 0,0 0 0,0 0 0,0 0 0,0 1 0,0-1 0,-1 0 0,1 0 0,0 0 0,0 0 0,0 0 0,0 0 0,0 0 0,0 0 0,-1 0 0,1 0 0,0 0 0,0 0 0,0 0 0,0 0 0,0 0 0,-1 0 0,1 0 0,0-1 0,0 1 0,0 0 0,0 0 0,0 0 0,0 0 0,-1 0 0,1 0 0,0 0 0,0 0 0,0 0 0,0 0 0,0-1 0,0 1 0,0 0 0,-15-13 0,-18-25 0,27 31 0,-49-68 0,45 58 0,-1 0 0,-1 1 0,-1 1 0,0 0 0,-1 1 0,-25-21 0,14 20 0,-24-18 0,46 31 0,0 1 0,1-1 0,0-1 0,-1 1 0,1 0 0,0-1 0,0 1 0,0-1 0,1 1 0,-1-1 0,0 0 0,1 0 0,-2-4 0,3 7 0,0-1 0,0 0 0,0 0 0,0 0 0,1 0 0,-1 0 0,0 0 0,0 1 0,1-1 0,-1 0 0,0 0 0,1 0 0,-1 0 0,0 1 0,1-1 0,0 0 0,-1 1 0,1-1 0,-1 0 0,1 1 0,0-1 0,-1 0 0,1 1 0,0-1 0,-1 1 0,1 0 0,0-1 0,0 1 0,0-1 0,0 1 0,-1 0 0,1 0 0,0 0 0,0-1 0,0 1 0,0 0 0,0 0 0,0 0 0,-1 0 0,1 0 0,0 1 0,0-1 0,0 0 0,0 0 0,1 1 0,50 9 0,-44-8 0,73 18 0,-39-8 0,59 7 0,-86-17 0,1-1 0,-1-1 0,0 0 0,1-1 0,-1 0 0,0-2 0,26-6 0,-37 7 0,2 1 0,-1-1 0,0 1 0,0 0 0,0 1 0,9-1 0,-13 1 0,0 0 0,0 1 0,0-1 0,0 0 0,0 1 0,0-1 0,0 1 0,0-1 0,0 1 0,0-1 0,-1 1 0,1 0 0,0-1 0,0 1 0,-1 0 0,1 0 0,0 0 0,-1-1 0,1 1 0,-1 0 0,1 0 0,-1 0 0,1 0 0,-1 0 0,0 0 0,1 0 0,-1 0 0,0 0 0,0 0 0,0 0 0,0 0 0,0 0 0,0 0 0,0 0 0,0 0 0,0 0 0,0 0 0,0 0 0,-1 2 0,-5 38 0,1-12 0,-1 50 0,6-73 0,0 0 0,1 0 0,-1 0 0,1 1 0,0-1 0,1 0 0,-1 0 0,1 0 0,1 0 0,-1-1 0,1 1 0,0-1 0,6 10 0,-7-12 0,0-1 0,1 1 0,-1-1 0,0 0 0,0 0 0,1 0 0,-1-1 0,1 1 0,0 0 0,0-1 0,-1 0 0,1 0 0,0 0 0,0 0 0,0 0 0,0 0 0,0-1 0,0 1 0,0-1 0,0 0 0,1 0 0,-1 0 0,0 0 0,0-1 0,0 1 0,0-1 0,0 0 0,0 0 0,0 0 0,0 0 0,-1 0 0,1-1 0,0 1 0,-1-1 0,1 0 0,2-2 0,2-2 0,0 0 0,-1 0 0,0 0 0,0-1 0,-1 1 0,0-2 0,0 1 0,0 0 0,-1-1 0,0 0 0,5-15 0,6-21 0,-8 28 0,-2 0 0,7-33 0,-13 41 0,-5 17 0,-6 18 0,7-7-80,2-1 0,0 1-1,2 0 1,0 0 0,1 0-1,1 0 1,0-1 0,2 1-1,0 0 1,2-1 0,0 0 0,1 0-1,1 0 1,0-1 0,2 0-1,17 28 1,-13-29-6746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09:23.6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1099 6 24575,'-102'-2'0,"-114"5"0,199-1 0,1 1 0,0 0 0,0 2 0,1-1 0,-1 2 0,1 0 0,0 1 0,0 1 0,1 0 0,-21 16 0,-6 10 0,-71 73 0,75-69 0,17-15 0,2 1 0,1 0 0,-20 36 0,14-23 0,-82 140 0,92-152 0,1-1 0,-17 53 0,0-4 0,19-42 0,0-1 0,2 2 0,-4 32 0,6-34 0,-8 36 0,3-13 0,1 0 0,-3 93 0,11-78 0,0-33 0,2 1 0,1 0 0,2 0 0,12 59 0,-2-49 0,33 104 0,-38-132 0,0-1 0,1 0 0,0 0 0,2-1 0,0 0 0,16 18 0,-10-18 0,1-1 0,1-1 0,1-1 0,0 0 0,0-2 0,2 0 0,-1-1 0,40 12 0,-4 0 0,-17-7 0,71 14 0,-79-22 0,-2-2 0,0-1 0,0-1 0,57-3 0,-59-2 0,0 2 0,0 1 0,1 2 0,43 8 0,-17 0 0,1-3 0,0-2 0,0-3 0,101-7 0,-29 1 0,-55 2 0,-40-1 0,0 1 0,0 2 0,-1 1 0,1 2 0,33 8 0,-16-2 0,0-2 0,0-3 0,1-1 0,-1-3 0,57-5 0,8 1 0,-28 2 0,107 3 0,-109 15 0,-62-12 0,-1 0 0,26 1 0,403-2 0,-232-7 0,-107 5 0,128-5 0,-131-13 0,-70 8 0,60-2 0,-61 9 0,1-2 0,-1-1 0,38-10 0,-47 9 0,1 1 0,0 1 0,39 2 0,-41 2 0,1-2 0,-1-1 0,53-11 0,-77 12 0,16-4 0,0 0 0,-1-2 0,34-16 0,-48 20 0,0 0 0,0 0 0,0-1 0,0 0 0,-1 0 0,1 0 0,-1 0 0,0-1 0,0 0 0,-1 1 0,1-2 0,-1 1 0,0 0 0,-1-1 0,1 1 0,-1-1 0,2-8 0,8-37 0,-2-1 0,-2 0 0,-3-1 0,-1-53 0,-4 72 0,2 4 0,-2-1 0,-2 0 0,0 1 0,-2-1 0,-2 1 0,0 0 0,-15-38 0,10 36 0,1 0 0,1 0 0,-3-34 0,-2 1 0,-20-147 0,-7 82 0,-1-10 0,35 116 0,0 0 0,-2 1 0,-19-36 0,18 41 0,2 0 0,0-1 0,0 1 0,2-2 0,1 1 0,-4-23 0,8 27 0,-1 0 0,-1 0 0,0 0 0,-1 0 0,0 0 0,-1 1 0,-1 0 0,-1 0 0,1 0 0,-17-22 0,5 12 0,7 9 0,-1 1 0,-22-22 0,29 31 0,-1 1 0,0 0 0,0 0 0,0 0 0,0 1 0,-1 0 0,1 0 0,-1 0 0,0 1 0,-11-2 0,-45-9 0,25 4 0,-1 2 0,-63-4 0,-48 14 0,-88-6 0,153-13 0,63 10 0,1 1 0,-29-2 0,-2 4 0,10 2 0,1-3 0,-49-10 0,34 5 0,0 3 0,0 2 0,-104 7 0,43 0 0,-1435-3 0,1541 0-341,0 0 0,0 1-1,-20 4 1,9 2-6485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0:56.8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39 181 24575,'0'-9'0,"1"1"0,-1-1 0,1 1 0,1-1 0,-1 1 0,2 0 0,-1-1 0,1 1 0,0 0 0,1 1 0,0-1 0,7-11 0,-6 14 0,-1 0 0,0 0 0,1 0 0,0 1 0,0 0 0,0 0 0,0 0 0,1 1 0,0 0 0,0 0 0,0 0 0,0 1 0,0 0 0,0 0 0,0 0 0,1 1 0,7-1 0,-2 0 0,0 1 0,1 0 0,-1 1 0,1 1 0,-1 0 0,1 0 0,-1 1 0,21 6 0,-28-6 0,0 1 0,0-1 0,0 0 0,-1 1 0,0 0 0,1 0 0,-1 1 0,0-1 0,-1 1 0,1 0 0,0 0 0,-1 0 0,0 0 0,0 1 0,0-1 0,-1 1 0,0 0 0,0-1 0,0 1 0,0 0 0,-1 0 0,1 1 0,0 6 0,2 29 0,-1-1 0,-2 1 0,-2 0 0,-5 40 0,4-69 0,-1 0 0,0-1 0,-1 0 0,0 0 0,0 0 0,-1 0 0,0 0 0,-8 9 0,-3 4 0,0-2 0,-25 26 0,32-40 0,0 0 0,0 0 0,-1-2 0,0 1 0,0-1 0,0 0 0,-1-1 0,0 0 0,0-1 0,-1 0 0,-21 4 0,27-7 0,1-1 0,-1 1 0,0-1 0,1 0 0,-1 0 0,0 0 0,1-1 0,-1 0 0,1 0 0,-1-1 0,-9-3 0,12 3 0,-1 0 0,1 0 0,0 0 0,0-1 0,0 1 0,0-1 0,0 0 0,1 0 0,-1 0 0,1 0 0,0 0 0,0 0 0,0-1 0,0 1 0,0-1 0,1 1 0,-1-1 0,0-6 0,0 3 0,0 0 0,1 0 0,0 0 0,0-1 0,1 1 0,0 0 0,0 0 0,0-1 0,1 1 0,0 0 0,1 0 0,0 0 0,0 0 0,4-8 0,-4 10 0,0 1 0,1 0 0,0 0 0,0 0 0,0 0 0,1 1 0,-1-1 0,1 1 0,0 0 0,0 0 0,0 0 0,0 1 0,0-1 0,0 1 0,1 0 0,-1 0 0,1 1 0,0-1 0,0 1 0,-1 0 0,10-1 0,10-1 0,0 2 0,0 0 0,0 1 0,0 1 0,0 2 0,-1 0 0,31 9 0,-42-9 0,0 2 0,0-1 0,0 1 0,-1 1 0,0 0 0,0 1 0,-1 0 0,1 1 0,-2 0 0,1 0 0,-1 1 0,0 0 0,-1 1 0,0 0 0,9 15 0,-15-21 0,1 1 0,-1-1 0,1 0 0,0 0 0,1 0 0,-1 0 0,1-1 0,-1 1 0,1-1 0,0 0 0,1 0 0,-1 0 0,8 3 0,-9-5 0,0-1 0,0 1 0,0-1 0,1 0 0,-1 0 0,0 0 0,0 0 0,1 0 0,-1-1 0,0 0 0,0 1 0,0-1 0,0 0 0,0-1 0,0 1 0,0 0 0,0-1 0,0 0 0,-1 1 0,1-1 0,0 0 0,3-4 0,6-6 7,-1-1-1,0 0 1,0 0-1,-2-1 1,0 0-1,12-24 1,11-18-1418,-18 38-5415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0:58.0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0 240 24575,'1'-10'0,"0"0"0,0 0 0,1 0 0,1 1 0,-1-1 0,2 1 0,-1 0 0,1 0 0,1 0 0,-1 0 0,1 1 0,12-15 0,-9 12 0,2 1 0,-1 0 0,1 0 0,1 0 0,0 2 0,0-1 0,1 1 0,18-9 0,-27 16 0,0-1 0,0 0 0,0 1 0,0 0 0,1 0 0,-1 0 0,0 0 0,1 0 0,-1 1 0,1 0 0,-1-1 0,0 1 0,1 0 0,-1 1 0,1-1 0,-1 1 0,1-1 0,-1 1 0,6 2 0,-6-1 0,0 0 0,0 0 0,-1 1 0,1-1 0,0 1 0,-1 0 0,0-1 0,0 1 0,1 0 0,-2 0 0,1 1 0,0-1 0,-1 0 0,1 0 0,1 6 0,1 11 0,0 0 0,-1 0 0,-1 0 0,-1 0 0,-1 25 0,0-31 0,-1 0 0,-1 0 0,0-1 0,0 1 0,-2-1 0,0 1 0,0-1 0,-1 0 0,0-1 0,-1 1 0,-1-1 0,0 0 0,-1-1 0,0 1 0,-1-1 0,0-1 0,0 0 0,-1 0 0,-19 13 0,28-22 0,1 0 0,-1-1 0,0 1 0,1 0 0,-1-1 0,0 1 0,0-1 0,1 1 0,-1-1 0,0 0 0,0 1 0,0-1 0,0 0 0,1 1 0,-1-1 0,0 0 0,0 0 0,0 0 0,0 0 0,0 0 0,0 0 0,0 0 0,0 0 0,0 0 0,1-1 0,-1 1 0,0 0 0,0 0 0,0-1 0,0 1 0,0-1 0,1 1 0,-1 0 0,0-1 0,0 0 0,1 1 0,-1-1 0,0 1 0,1-1 0,-1 0 0,1 0 0,-2-1 0,2 1 0,0-1 0,-1 0 0,1 0 0,0 1 0,0-1 0,0 0 0,0 0 0,0 1 0,0-1 0,1 0 0,-1 1 0,1-1 0,-1 0 0,1 1 0,-1-1 0,1 0 0,0 1 0,0-1 0,0 1 0,0-1 0,0 1 0,1-2 0,5-4 0,0 0 0,1 1 0,-1 0 0,1 0 0,1 0 0,-1 1 0,1 0 0,-1 1 0,2 0 0,-1 0 0,0 1 0,1 0 0,-1 1 0,1 0 0,13-1 0,-16 2 0,0 1 0,0 0 0,0 0 0,-1 1 0,1 0 0,0 0 0,-1 1 0,1 0 0,0 0 0,-1 0 0,0 1 0,0 0 0,0 0 0,0 0 0,0 1 0,-1 0 0,1 0 0,-1 0 0,0 1 0,0 0 0,-1 0 0,8 10 0,-2 5 0,0 1 0,-2 0 0,0 0 0,-1 1 0,5 28 0,-11-47 0,1 5 0,-1 1 0,0-1 0,0 0 0,0 1 0,-1-1 0,0 1 0,-1-1 0,0 1 0,0-1 0,-1 0 0,0 1 0,-5 10 0,5-14 0,0 0 0,-1 0 0,0 0 0,0-1 0,0 1 0,0-1 0,-1 0 0,0 0 0,1-1 0,-2 1 0,1-1 0,0 1 0,-1-1 0,1-1 0,-1 1 0,0-1 0,0 1 0,0-2 0,0 1 0,-10 2 0,-2-2 0,0-1 0,0-1 0,0-1 0,0 0 0,0-1 0,0-1 0,1 0 0,-20-7 0,-23-4 0,51 12-1365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0:59.2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84 0 24575,'2'101'0,"-5"116"0,-27-70 0,27-126 0,-2 0 0,-1 1 0,0-2 0,-11 25 0,5-14 0,11-30 0,1 0 0,-1 0 0,1 1 0,-1-1 0,1 0 0,0 0 0,0 1 0,0-1 0,0 0 0,0 0 0,0 1 0,0-1 0,0 0 0,0 0 0,0 1 0,1-1 0,-1 0 0,0 0 0,1 0 0,-1 1 0,1-1 0,-1 0 0,1 0 0,0 0 0,1 2 0,0-1 0,1-1 0,-1 1 0,1 0 0,-1-1 0,1 0 0,-1 0 0,1 0 0,0 0 0,0 0 0,-1 0 0,5 0 0,11 1 0,0 0 0,0-2 0,19-1 0,-22 0 0,17 1 0,-19 1 0,1-1 0,-1-1 0,1 0 0,-1 0 0,15-5 0,-24 5 0,-1 0 0,0 0 0,0-1 0,0 1 0,0-1 0,0 0 0,0 0 0,0 0 0,0 0 0,-1 0 0,1-1 0,-1 1 0,0-1 0,1 0 0,-1 1 0,0-1 0,-1 0 0,1 0 0,-1 0 0,1-1 0,-1 1 0,0 0 0,0 0 0,1-7 0,1-16-48,-1 0-1,-2 0 1,-3-35-1,1 25-1122,1 4-5655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0:59.6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24575,'0'919'0,"0"-912"-108,0-1 11,-1-1 0,1 0 1,0 0-1,1 0 0,0 1 1,-1-1-1,2 0 0,-1 0 1,0 0-1,1 0 0,0-1 1,3 6-1,2-2-6729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4:41.5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2229 145 24575,'-1025'0'0,"1007"1"0,0 0 0,0 2 0,0 0 0,0 1 0,-29 10 0,-82 41 0,125-53 0,-143 54 0,12-6 0,114-39 0,0 0 0,0 2 0,2 0 0,-1 1 0,-18 18 0,-83 91 0,45-42 0,63-70 0,0 0 0,-27 17 0,29-22 0,1 0 0,0 1 0,1 1 0,0 0 0,0 0 0,0 0 0,-13 19 0,5 3 0,2 1 0,1 0 0,1 1 0,-10 39 0,-25 62 0,42-118 0,0 1 0,2 0 0,0 0 0,0 0 0,2 0 0,-1 24 0,5 105 0,1-61 0,-4-18 0,-1-36 0,2-1 0,1 0 0,1 0 0,13 57 0,-5-51 0,1-1 0,3 0 0,0 0 0,3-2 0,35 55 0,11 8 0,36 48 0,-84-125 0,1 0 0,0-1 0,2-1 0,0 0 0,29 18 0,36 18 0,128 60 0,-130-70 0,-61-31 0,0 0 0,1-1 0,0 0 0,0-2 0,1-1 0,45 9 0,143 22 0,-133-23 0,-48-8 0,0-2 0,47 3 0,-58-7 0,22-1 0,0 2 0,0 1 0,49 12 0,-49-7 0,47 3 0,32 6 0,-90-12 0,1-2 0,48 1 0,-51-4 0,-1 1 0,1 1 0,46 10 0,-38-3 0,0-3 0,0 0 0,47 0 0,111-8 0,-65-1 0,1001 3 0,-1093 2 0,-1 1 0,40 9 0,-36-4 0,58 2 0,624-8 0,-348-5 0,-290 5 0,-33 0 0,1-3 0,-1-1 0,69-12 0,-74 6 0,0 3 0,50 0 0,1-1 0,-10-10 0,-64 11 0,0 0 0,26-2 0,-12 4 0,42-11 0,-46 7 0,0 2 0,35-2 0,463 6 0,-247 3 0,-262-3 0,1-2 0,-1 0 0,29-8 0,-25 5 0,48-5 0,-30 5 0,0-2 0,-1-2 0,0-1 0,59-25 0,-14 6 0,142-58 0,-164 62 0,-42 17 0,0 0 0,0-1 0,-1-2 0,37-25 0,19-23 0,91-92 0,-104 89 0,-36 38 0,-1-2 0,41-53 0,-57 60 0,-1 0 0,-1-1 0,12-37 0,-2 5 0,-7 21 0,-2-1 0,-1 0 0,-2 0 0,-2 0 0,0-1 0,-2 0 0,-2-63 0,-2 68 0,-1-1 0,-2 1 0,0 1 0,-2-1 0,-2 0 0,0 1 0,-2 0 0,-1 1 0,-1 0 0,-19-32 0,0 7 0,-2 2 0,-2 1 0,-3 1 0,-55-56 0,49 61 0,16 16 0,0 1 0,-1 2 0,-33-22 0,-10-1 0,-1 3 0,-3 3 0,-134-52 0,77 45 0,-83-26 0,69 34 0,92 26 0,34 8 0,0 1 0,-27-3 0,-60-11 0,76 12 0,0 2 0,-44-3 0,-108-10 0,116 10 0,-72-1 0,24 11 0,-123-4 0,129-15 0,72 10 0,-64-5 0,76 12 0,-16-1 0,-1-1 0,-76-15 0,88 12 0,0 1 0,-1 1 0,-34 3 0,38 0 0,-1-1 0,1 0 0,-1-3 0,-30-6 0,29 3 0,1 2 0,-40-2 0,38 5 0,0-2 0,-31-8 0,25 5 0,0 2 0,0 1 0,0 2 0,-49 2 0,-53-3 0,52-13 0,64 10 0,0 1 0,-26-2 0,-403 4 0,232 6 0,-839-3 0,1032 1 0,0 2 0,-49 11 0,47-8 0,0 0 0,-35 1 0,-33-9 0,66 1 0,-1 0 0,0 2 0,1 1 0,-57 11 0,59-6-341,0-1 0,0-2-1,-41 1 1,40-4-6485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5:07.6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5:17.3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24575,'23'2'0,"-1"2"0,0 0 0,0 1 0,0 1 0,0 1 0,-1 1 0,32 17 0,22 7 0,490 219 0,-410-183 0,-95-44 0,108 61 0,-126-61 24,59 24 0,-56-29-311,48 30 0,81 43 172,-117-65 120,104 66 0,-108-58-34,108 50 0,-100-55 374,77 49-1,-35-16-344,165 74 0,-132-71 0,-1-4 0,48 26 0,-117-50 0,-31-17 0,73 33 0,-56-31 0,85 53 0,-77-41 0,118 85 0,-33-19 0,-82-57 0,-84-64 0,0 0 0,1-1 0,1-1 0,-23-35 0,11 15 0,-36-36 0,31 40 0,-51-67 0,67 80 0,15 19 0,-1 0 0,1 0 0,1-1 0,-1 1 0,1-1 0,-5-14 0,9 21 0,0 1 0,0-1 0,0 0 0,0 0 0,1 1 0,-1-1 0,0 0 0,0 0 0,0 0 0,1 0 0,-1 1 0,0-1 0,0 0 0,1 0 0,-1 0 0,0 0 0,0 0 0,1 0 0,-1 0 0,0 0 0,0 0 0,1 0 0,-1 0 0,0 0 0,1 0 0,-1 0 0,0 0 0,0 0 0,1 0 0,-1 0 0,0 0 0,0 0 0,1 0 0,-1 0 0,0 0 0,0 0 0,1-1 0,-1 1 0,0 0 0,0 0 0,0 0 0,1-1 0,-1 1 0,0 0 0,0 0 0,0 0 0,0-1 0,1 1 0,-1 0 0,0 0 0,0-1 0,0 1 0,0 0 0,0 0 0,0-1 0,0 1 0,0 0 0,0 0 0,0-1 0,0 1 0,0 0 0,0-1 0,0 1 0,0 0 0,0 0 0,0-1 0,23 17 0,-21-15 0,70 50 0,4 3 0,84 77 0,-84-72 0,-54-44 0,38 33 0,44 58 0,-103-106 0,-1 1 0,1-1 0,-1 0 0,1 1 0,-1-1 0,1 1 0,-1-1 0,1 1 0,-1-1 0,0 1 0,1-1 0,-1 1 0,0-1 0,1 1 0,-1-1 0,0 1 0,0 0 0,0-1 0,1 1 0,-1-1 0,0 1 0,0 0 0,0-1 0,0 1 0,0 0 0,0-1 0,0 1 0,0 0 0,-1-1 0,1 1 0,0-1 0,0 1 0,-1 0 0,-21 8 0,-43-7 0,57-2 0,-72 0 0,-96-5 0,91-11 0,62 10 0,0 2 0,-25-3 0,-93-11 89,94 10-816,-79-4 0,96 12-6099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4:57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24575,'0'6'0,"0"9"0,0 7 0,0 6 0,0-1-8191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5:41.4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0 954 24575,'22'-2'0,"0"0"0,0-1 0,26-7 0,-23 4 0,48-5 0,19 10 0,-65 2 0,0-1 0,-1-1 0,1-1 0,45-10 0,-22 0 0,64-6 0,-19 4 0,-51 8 0,81 0 0,-85 6 0,0-2 0,66-11 0,-60 5 0,0 2 0,55 1 0,-12 0 0,21-11 0,-70 9 0,56-3 0,63 12-680,70-4 613,-144-15 67,-64 11 0,1 2 0,28-4 0,32 4-129,-23 2-133,81-13 0,143-22 865,141-60 194,-75 10-797,-294 72 0,-33 9 0,0 0 0,0 1 0,37-3 0,74-10 0,-90 10 0,62-3 0,-48 9 0,98-16 0,-106 12 0,1 1 0,79 4 0,31-1 0,-93-7 0,87-23 0,-22 4 0,-6-5 0,3 0 0,-52 18 0,-29 5 0,0 2 0,52-2 0,-69 8 0,61-13 0,-60 9 0,60-5 0,-33 7 0,66-14 0,-28 3 0,48-16 0,-5-4 0,-89 19 0,-41 12 0,1 1 0,-1 0 0,1 0 0,0 1 0,14-1 0,-25 3 0,0-1 0,1 1 0,-1 0 0,0 0 0,0 0 0,0 0 0,1 0 0,-1 0 0,0 0 0,0 0 0,1 0 0,-1 0 0,0 0 0,0 0 0,0 0 0,1 0 0,-1 0 0,0 0 0,0 0 0,1 0 0,-1 0 0,0 0 0,0 0 0,0 0 0,1 0 0,-1 0 0,0 1 0,0-1 0,0 0 0,1 0 0,-1 0 0,0 0 0,0 1 0,0-1 0,0 0 0,0 0 0,1 0 0,-1 0 0,0 1 0,0-1 0,0 0 0,0 0 0,0 1 0,0-1 0,0 0 0,0 0 0,0 0 0,0 1 0,0-1 0,0 0 0,0 0 0,0 1 0,0-1 0,0 0 0,-13 13 0,-22 10 0,-5-4 0,5-4 0,-1 2 0,2 2 0,1 1 0,0 1 0,1 2 0,-39 37 0,46-38 0,0-1 0,-39 25 0,48-35 0,80-62 0,-17 23 0,2 3 0,84-31 0,-13 6 0,7 3 0,-87 34 0,69-32 0,-108 45 0,-1 0 0,1-1 0,-1 1 0,1 0 0,0 0 0,-1 0 0,1-1 0,-1 1 0,1 0 0,0 0 0,-1-1 0,1 1 0,-1 0 0,1-1 0,-1 1 0,1-1 0,-1 1 0,0-1 0,1 1 0,-1-1 0,1 1 0,-1-1 0,0 1 0,0-1 0,1 1 0,-1-1 0,0 0 0,0 1 0,0-1 0,1 0 0,-1 1 0,0-1 0,0 1 0,0-2 0,-22-6 0,-45 6 0,62 2 0,-114 3 0,-126-4 0,160-16 0,63 12 0,-1 0 0,-25-2 0,-174 6 24,129 2-1413,62-1-5437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6:22.4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24575,'0'6'0,"0"2"-8191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6:44.9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1 536 24575,'2'-5'0,"0"-1"0,0 1 0,1 0 0,0 0 0,0 0 0,1 0 0,-1 1 0,1-1 0,0 1 0,0 0 0,0 0 0,6-4 0,2-3 0,26-34 0,-2-1 0,43-71 0,-69 100 0,-2-1 0,0 0 0,-1-1 0,6-24 0,-8 26 0,0 1 0,0-1 0,2 1 0,0 1 0,16-26 0,-23 40 0,0 0 0,1 0 0,-1 0 0,0 1 0,1-1 0,-1 0 0,1 0 0,-1 1 0,1-1 0,0 0 0,-1 1 0,1-1 0,0 0 0,-1 1 0,1-1 0,0 1 0,0 0 0,-1-1 0,1 1 0,0-1 0,0 1 0,0 0 0,0 0 0,0-1 0,-1 1 0,1 0 0,0 0 0,0 0 0,0 0 0,0 0 0,0 0 0,0 0 0,1 1 0,-1 0 0,0 1 0,1-1 0,-1 1 0,0 0 0,0-1 0,0 1 0,0 0 0,0 0 0,-1-1 0,1 1 0,0 0 0,-1 0 0,1 4 0,6 68 0,-7-74 0,-3 612 0,4-593 12,1 0 0,1 0 0,8 26 0,-1 1-1425,-5-20-5413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16:49.2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0 246 24575,'0'-18'0,"1"1"0,0 0 0,2 0 0,0 0 0,0 0 0,2 0 0,11-29 0,-13 41 0,-1 0 0,0 0 0,1 0 0,0 1 0,0-1 0,1 1 0,-1 0 0,1 0 0,0 0 0,0 0 0,0 1 0,0 0 0,1-1 0,-1 2 0,1-1 0,0 0 0,0 1 0,0 0 0,0 0 0,0 1 0,1-1 0,-1 1 0,0 0 0,1 0 0,-1 1 0,1 0 0,-1 0 0,11 1 0,-12 0 0,1 1 0,-1-1 0,1 1 0,-1-1 0,0 1 0,1 1 0,-1-1 0,0 1 0,0-1 0,-1 1 0,1 0 0,-1 0 0,1 1 0,-1-1 0,0 1 0,0 0 0,0-1 0,-1 1 0,0 0 0,1 1 0,-1-1 0,-1 0 0,1 1 0,1 4 0,4 15 0,-1 0 0,-1 1 0,3 30 0,-7-49 0,4 51 0,-2 0 0,-8 105 0,-1-118 0,-24 76 0,27-105 0,-3 5 0,-1 1 0,0-1 0,-16 29 0,20-44 0,1 0 0,-1 0 0,0 0 0,0-1 0,-1 1 0,1-1 0,-1 0 0,0 0 0,0-1 0,-1 1 0,1-1 0,-1 0 0,1 0 0,-1 0 0,0 0 0,0-1 0,-1 0 0,-9 3 0,14-5 0,0 0 0,-1 0 0,1 0 0,0 0 0,-1 0 0,1 0 0,0 0 0,-1 0 0,1 0 0,0-1 0,-1 1 0,1 0 0,0-1 0,-1 1 0,1-1 0,0 0 0,0 1 0,0-1 0,0 0 0,0 0 0,0 0 0,0 0 0,0 1 0,-2-3 0,2 0 0,-1 0 0,1 0 0,-1 0 0,1 0 0,0 0 0,0 0 0,1 0 0,-1 0 0,1 0 0,-1-5 0,1 0 0,0-1 0,0 0 0,1 1 0,0-1 0,1 0 0,0 1 0,3-10 0,-3 15 0,-1-1 0,1 0 0,0 1 0,0 0 0,1-1 0,-1 1 0,0 0 0,1 0 0,0 0 0,0 1 0,0-1 0,0 1 0,0-1 0,1 1 0,-1 0 0,1 0 0,5-2 0,-3 2 0,0 1 0,1 0 0,-1 0 0,0 0 0,0 1 0,0 0 0,1 0 0,-1 0 0,0 1 0,8 2 0,6 2 0,-1 2 0,0 0 0,-1 0 0,1 2 0,31 21 0,-34-19 0,0 2 0,25 26 0,19 15 0,-58-53 0,-1 1 0,1-1 0,-1 0 0,1 0 0,0 0 0,-1 0 0,1 0 0,0-1 0,0 1 0,0 0 0,0-1 0,0 0 0,0 1 0,-1-1 0,1 0 0,0 0 0,0 0 0,0 0 0,0 0 0,0 0 0,0-1 0,0 1 0,0-1 0,0 1 0,0-1 0,-1 0 0,1 0 0,0 0 0,0 0 0,-1 0 0,1 0 0,-1 0 0,1 0 0,-1-1 0,1 1 0,-1-1 0,2-2 0,5-7 0,-1 0 0,0-1 0,-1 1 0,8-23 0,-1 5 0,3-3-1365,0 3-5461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0:48.2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28 396 24575,'3'0'0,"0"0"0,0-1 0,0 0 0,0 0 0,0 0 0,0 0 0,0 0 0,0 0 0,0-1 0,-1 0 0,1 1 0,-1-1 0,1 0 0,-1 0 0,4-4 0,33-42 0,-23 26 0,-7 10 0,-1 1 0,-1-1 0,0 0 0,-1-1 0,0 0 0,-1 0 0,0 0 0,-1-1 0,0 1 0,-1-1 0,-1 0 0,0 0 0,-1-28 0,-1 38 0,0 0 0,-1-1 0,0 1 0,0 0 0,0 0 0,0 0 0,-1-1 0,1 1 0,-1 1 0,0-1 0,-1 0 0,1 0 0,0 1 0,-1-1 0,0 1 0,0 0 0,0 0 0,0 0 0,-1 0 0,1 0 0,-1 1 0,1 0 0,-8-4 0,8 5 0,0 0 0,0 1 0,0-1 0,0 1 0,-1 0 0,1-1 0,0 1 0,0 1 0,0-1 0,0 0 0,-1 1 0,1-1 0,0 1 0,0 0 0,0 0 0,0 1 0,0-1 0,1 0 0,-1 1 0,0 0 0,1 0 0,-1-1 0,1 2 0,-1-1 0,1 0 0,0 0 0,0 1 0,0-1 0,0 1 0,0 0 0,1-1 0,-3 6 0,-4 8 0,0 1 0,1 0 0,1 0 0,1 1 0,0-1 0,2 1 0,0 0 0,0 0 0,2 1 0,0-1 0,3 21 0,-1-25 0,0 0 0,1-1 0,1 1 0,0-1 0,1 0 0,1 0 0,0 0 0,1 0 0,13 22 0,-7-16 0,0-1 0,2 0 0,0-1 0,1-1 0,25 22 0,-39-36 0,1 0 0,0-1 0,-1 1 0,1 0 0,0-1 0,0 0 0,0 1 0,0-1 0,0 0 0,0 0 0,0 0 0,1 0 0,-1-1 0,0 1 0,1 0 0,-1-1 0,0 0 0,1 0 0,-1 1 0,0-1 0,1 0 0,-1-1 0,0 1 0,1 0 0,-1-1 0,0 0 0,1 1 0,-1-1 0,0 0 0,3-1 0,-2-1 0,-1 0 0,1 0 0,-1 0 0,0 0 0,1-1 0,-2 1 0,1 0 0,0-1 0,-1 0 0,1 1 0,-1-1 0,0 0 0,0 1 0,-1-1 0,1 0 0,-1 0 0,0 0 0,0-4 0,0-2 0,0 1 0,-1-1 0,0 0 0,-1 0 0,0 0 0,0 1 0,-1-1 0,-5-10 0,6 16 0,1 0 0,-1 1 0,0-1 0,-1 1 0,1 0 0,0-1 0,-1 1 0,0 0 0,0 0 0,0 1 0,0-1 0,0 1 0,0-1 0,-1 1 0,1 0 0,-1 0 0,0 1 0,0-1 0,1 1 0,-1-1 0,0 1 0,-8-1 0,11 3 3,0-1 0,-1 0 0,1 0 1,0 1-1,-1-1 0,1 1 0,0-1 0,0 1 0,0-1 0,-1 1 0,1 0 0,0 0 0,0-1 0,0 1 0,0 0 0,0 0 0,0 0 1,0 0-1,1 0 0,-1 0 0,0 0 0,1 1 0,-1-1 0,0 0 0,1 0 0,-1 1 0,1-1 0,0 0 0,-1 0 0,1 1 0,0-1 0,0 0 1,0 1-1,0-1 0,0 0 0,0 1 0,0-1 0,1 2 0,-1 2-138,0-1 0,0 1 0,1-1 0,-1 1 0,1-1 0,0 1 0,1-1 0,-1 1 0,1-1 0,3 6 0,0-4-6691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0:48.6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1 24575,'-1'38'0,"1"-5"0,4 50 0,-3-73 0,1-1 0,0 1 0,1 0 0,0-1 0,0 0 0,1 1 0,0-1 0,1 0 0,7 12 0,-10-20 0,-1 1 0,1 0 0,0 0 0,0-1 0,-1 1 0,1 0 0,0-1 0,0 0 0,1 0 0,-1 1 0,0-1 0,0 0 0,0-1 0,1 1 0,-1 0 0,0-1 0,1 1 0,-1-1 0,1 0 0,-1 0 0,1 0 0,-1 0 0,0 0 0,1 0 0,-1-1 0,1 1 0,-1-1 0,0 0 0,3 0 0,-2-1 0,0 1 0,0 0 0,0-1 0,0 0 0,-1 1 0,1-1 0,0 0 0,-1 0 0,0-1 0,1 1 0,-1 0 0,0-1 0,0 1 0,0-1 0,-1 0 0,1 0 0,-1 0 0,1 0 0,-1 0 0,0 0 0,1-4 0,5-47 0,0-97 0,-7 161 0,0 1 0,1-1 0,1 1 0,0-1 0,0 1 0,1-1 0,0 0 0,6 12 0,-6-16 0,0-1 0,0 0 0,0 0 0,1 0 0,0 0 0,0-1 0,0 1 0,1-1 0,-1 0 0,1 0 0,0-1 0,0 1 0,0-1 0,1 0 0,-1-1 0,1 1 0,6 1 0,7 3-1365,-11-4-5461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0:49.4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177 147 24575,'1'-1'0,"-1"1"0,1 0 0,0-1 0,0 1 0,0-1 0,-1 0 0,1 1 0,0-1 0,-1 0 0,1 1 0,-1-1 0,1 0 0,0 0 0,-1 0 0,0 1 0,1-1 0,-1 0 0,1 0 0,-1 0 0,0 0 0,0 0 0,0 0 0,1 0 0,-1 0 0,0 0 0,0 0 0,0 1 0,0-1 0,-1 0 0,1 0 0,0-1 0,-4-32 0,2 29 0,0 0 0,0 0 0,-1 0 0,1 1 0,-1-1 0,0 1 0,-1 0 0,1-1 0,-1 1 0,0 1 0,0-1 0,0 1 0,0-1 0,-1 1 0,-5-3 0,6 3 0,0 1 0,0 0 0,0 0 0,0 1 0,0-1 0,0 1 0,-1 0 0,1 0 0,-1 0 0,1 0 0,0 1 0,-1 0 0,1 0 0,-1 0 0,1 0 0,-1 1 0,1 0 0,-8 2 0,9-1 0,0 0 0,0 0 0,0 1 0,1-1 0,0 1 0,-1 0 0,1 0 0,0 0 0,0 0 0,0 0 0,1 0 0,-1 0 0,1 0 0,0 1 0,0-1 0,0 1 0,0-1 0,1 1 0,-1-1 0,1 1 0,0-1 0,0 5 0,0 5 0,0 0 0,0 0 0,2-1 0,0 1 0,3 12 0,-4-21 0,1 0 0,-1 0 0,1 0 0,0 0 0,1 0 0,-1 0 0,0-1 0,1 1 0,0-1 0,0 0 0,0 1 0,0-1 0,1-1 0,-1 1 0,1 0 0,0-1 0,0 0 0,-1 0 0,1 0 0,1 0 0,-1-1 0,0 1 0,0-1 0,1 0 0,-1-1 0,0 1 0,1-1 0,-1 1 0,1-1 0,-1-1 0,0 1 0,1-1 0,-1 1 0,0-1 0,1-1 0,-1 1 0,0 0 0,0-1 0,0 0 0,0 0 0,0 0 0,0-1 0,-1 1 0,1-1 0,-1 0 0,0 0 0,0 0 0,0 0 0,0 0 0,0-1 0,2-3 0,-2-3 0,0 0 0,-1 1 0,0-1 0,-1 0 0,0 0 0,-1 0 0,0-10 0,-2-18 0,2 31 0,-1 11 0,0 39 0,2-1 0,2 0 0,16 79 0,-15-98 0,-2-1 0,0 0 0,-1 0 0,-3 37 0,0 0 0,2-56 0,0 1 0,0 0 0,0-1 0,-1 1 0,1-1 0,-1 1 0,0-1 0,0 1 0,0-1 0,0 0 0,-1 1 0,1-1 0,-1 0 0,0 0 0,0 0 0,0 0 0,0 0 0,-1-1 0,1 1 0,-1-1 0,0 1 0,-4 2 0,5-4 0,-1 0 0,0 0 0,0 0 0,0-1 0,1 1 0,-1-1 0,0 0 0,0 0 0,0 0 0,0 0 0,0 0 0,1-1 0,-1 1 0,0-1 0,0 0 0,1 1 0,-1-1 0,0-1 0,1 1 0,-1 0 0,1-1 0,-1 1 0,1-1 0,0 0 0,-1 0 0,1 0 0,0 0 0,-3-4 0,1 0 0,0 0 0,0-1 0,0 1 0,1-1 0,0 0 0,0 0 0,0-1 0,1 1 0,0 0 0,1-1 0,0 1 0,0-1 0,0 1 0,1-1 0,0 0 0,1 1 0,0-1 0,0 1 0,0-1 0,1 1 0,4-10 0,11-6-1365,-11 18-5461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0:50.0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120 108 24575,'0'0'0,"0"1"0,0 0 0,1-1 0,-1 1 0,0-1 0,0 1 0,0-1 0,0 1 0,1-1 0,-1 1 0,0-1 0,1 1 0,-1-1 0,0 1 0,1-1 0,-1 1 0,0-1 0,1 0 0,-1 1 0,1-1 0,-1 0 0,1 1 0,-1-1 0,1 0 0,-1 0 0,1 1 0,-1-1 0,1 0 0,-1 0 0,1 0 0,0 0 0,-1 0 0,1 0 0,-1 0 0,1 0 0,-1 0 0,1 0 0,0 0 0,-1 0 0,1 0 0,-1 0 0,1 0 0,-1-1 0,1 1 0,-1 0 0,1 0 0,-1-1 0,1 1 0,-1 0 0,1-1 0,-1 1 0,0 0 0,1-1 0,-1 1 0,1-1 0,-1 1 0,0-1 0,1 1 0,-1-1 0,0 1 0,0-1 0,0 1 0,1-1 0,-1 1 0,0-1 0,0 1 0,0-1 0,0 0 0,0 0 0,1-4 0,-1 0 0,0 0 0,-1 0 0,1 0 0,-1 0 0,0 0 0,0 0 0,0 0 0,-1 0 0,0 0 0,0 0 0,0 1 0,0-1 0,-6-7 0,6 10 0,0 0 0,1 0 0,-1 0 0,0 0 0,0 0 0,0 1 0,0-1 0,0 1 0,-1-1 0,1 1 0,0 0 0,-1 0 0,1 0 0,-1 0 0,1 0 0,-1 0 0,1 1 0,-1 0 0,0-1 0,1 1 0,-1 0 0,0 0 0,1 0 0,-1 1 0,1-1 0,-1 0 0,0 1 0,1 0 0,-1 0 0,-4 2 0,5-2 0,-1 1 0,0 0 0,1 1 0,0-1 0,-1 0 0,1 1 0,0-1 0,0 1 0,0 0 0,1 0 0,-1 0 0,1 0 0,-1 0 0,1 0 0,0 0 0,0 0 0,1 0 0,-2 4 0,-7 67 0,8-61 0,0-5 0,1 1 0,0-1 0,1 0 0,0 1 0,0-1 0,0 0 0,1 0 0,6 15 0,-7-21 0,-1 0 0,1 0 0,0 0 0,0-1 0,0 1 0,1 0 0,-1 0 0,0-1 0,1 1 0,-1-1 0,1 1 0,-1-1 0,1 1 0,0-1 0,0 0 0,-1 0 0,1 0 0,0 0 0,0 0 0,0 0 0,0-1 0,0 1 0,0-1 0,0 1 0,1-1 0,-1 0 0,0 0 0,0 0 0,0 0 0,0 0 0,0 0 0,0-1 0,1 1 0,-1 0 0,0-1 0,0 0 0,0 0 0,0 0 0,2-1 0,0-1 0,0 0 0,0 0 0,0-1 0,-1 1 0,0-1 0,0 0 0,0 1 0,0-1 0,0-1 0,-1 1 0,0 0 0,0-1 0,2-6 0,20-63 0,-19 38 0,-5 59 0,1-16-59,1-1 0,-1 1-1,1-1 1,0 0-1,1 0 1,-1 0 0,1 0-1,1-1 1,-1 1 0,1-1-1,-1 0 1,2 0 0,-1 0-1,0 0 1,1-1-1,0 1 1,0-1 0,1-1-1,-1 1 1,1-1 0,-1 0-1,12 5 1,-8-6-6767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0:50.7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71 24575,'-1'25'0,"1"-1"0,2 1 0,0 0 0,2-1 0,7 26 0,10 25 0,-31-153 0,9 69 0,0 1 0,1-1 0,0 1 0,0-1 0,0 1 0,1 0 0,1-1 0,0 1 0,0 0 0,0 0 0,5-11 0,-5 15 0,0 0 0,0 1 0,0-1 0,0 1 0,1-1 0,-1 1 0,1 0 0,0 0 0,0 0 0,0 1 0,0-1 0,1 1 0,-1-1 0,1 1 0,-1 0 0,1 0 0,0 1 0,0-1 0,0 1 0,0 0 0,0 0 0,0 0 0,0 0 0,0 1 0,5-1 0,-7 1 0,0 0 0,-1 1 0,1-1 0,0 0 0,-1 0 0,1 1 0,0-1 0,-1 1 0,1-1 0,-1 1 0,1 0 0,-1 0 0,1-1 0,-1 1 0,0 0 0,1 0 0,-1 1 0,0-1 0,0 0 0,0 0 0,0 0 0,0 1 0,0-1 0,1 3 0,0 0 0,0 1 0,-1-1 0,0 0 0,0 1 0,0-1 0,0 0 0,-1 1 0,0-1 0,0 7 0,0-3 0,-1-1 0,0 1 0,0-1 0,0 0 0,-1 1 0,0-1 0,-1 0 0,1 0 0,-2 0 0,1 0 0,-6 8 0,9-15 0,0 1 0,0-1 0,0 0 0,-1 0 0,1 1 0,0-1 0,0 0 0,0 1 0,0-1 0,-1 0 0,1 0 0,0 1 0,0-1 0,-1 0 0,1 0 0,0 0 0,0 1 0,-1-1 0,1 0 0,0 0 0,-1 0 0,1 0 0,0 0 0,-1 1 0,1-1 0,0 0 0,-1 0 0,1 0 0,0 0 0,-1 0 0,1 0 0,0 0 0,-1 0 0,1 0 0,0 0 0,-1-1 0,1 1 0,0 0 0,-1 0 0,1 0 0,0 0 0,0 0 0,-1-1 0,1 1 0,-1 0 0,-1-20 0,8-23 0,-2 24 0,0 0 0,2 0 0,0 0 0,1 1 0,17-32 0,-22 48 0,0-1 0,0 0 0,1 1 0,-1-1 0,1 1 0,-1 0 0,1 0 0,0 0 0,0 0 0,0 0 0,0 1 0,0-1 0,0 1 0,0 0 0,1 0 0,-1 0 0,0 0 0,1 0 0,-1 1 0,1 0 0,-1 0 0,1 0 0,-1 0 0,0 0 0,1 1 0,-1-1 0,6 3 0,-5-2 0,1 0 0,-1 1 0,0-1 0,0 1 0,0 0 0,0 0 0,-1 1 0,1-1 0,0 1 0,-1 0 0,0 0 0,1 0 0,-1 0 0,-1 0 0,1 1 0,0 0 0,-1-1 0,0 1 0,0 0 0,3 8 0,27 135 0,-32-146-62,0 1 0,0-1 0,0 0 0,1 0 0,-1 0 0,1 1 0,-1-1 0,1 0 0,-1 0 0,1 0 0,0 0 0,0 0-1,-1 0 1,1 0 0,0 0 0,0 0 0,0 0 0,0 0 0,0-1 0,0 1 0,1 0 0,7 3-6764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0:51.4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 9 24575,'-1'6'0,"0"-1"0,-1 1 0,0 0 0,0-1 0,-1 0 0,-5 10 0,-5 11 0,12-21 0,0 1 0,0-1 0,0 0 0,0 1 0,1-1 0,0 1 0,0-1 0,0 1 0,1-1 0,0 1 0,0-1 0,0 1 0,3 5 0,-3-8 0,0 0 0,0 0 0,1 0 0,-1 0 0,1 0 0,-1 0 0,1-1 0,0 1 0,0-1 0,0 1 0,1-1 0,-1 0 0,1 1 0,-1-1 0,1 0 0,0-1 0,-1 1 0,1 0 0,0-1 0,0 0 0,0 0 0,1 1 0,3-1 0,-4-1 0,0 0 0,1-1 0,-1 1 0,0-1 0,0 0 0,1 0 0,-1-1 0,0 1 0,0 0 0,0-1 0,0 0 0,-1 0 0,1 0 0,0 0 0,-1 0 0,1 0 0,-1-1 0,0 1 0,0-1 0,2-3 0,40-60 0,-42 62 0,4-5 0,-1 0 0,-1 0 0,0-1 0,0 1 0,0-1 0,-1 0 0,-1 0 0,0-1 0,1-13 0,-4 75 0,2 118 0,1-158-1365,0-3-5461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5:56:47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74 365 24575,'-1'-52'0,"0"22"0,1 1 0,6-45 0,-5 64 0,1 1 0,1 0 0,0 0 0,0 0 0,0 0 0,1 0 0,1 0 0,0 1 0,0 0 0,0 0 0,13-13 0,-12 15 0,0 0 0,0 1 0,1-1 0,-1 1 0,1 1 0,0 0 0,1 0 0,-1 0 0,1 1 0,0 0 0,0 0 0,0 1 0,0 0 0,0 0 0,0 1 0,15 0 0,-17 1 0,1 0 0,0 1 0,0 0 0,-1 0 0,1 1 0,-1 0 0,1 0 0,-1 1 0,0 0 0,1 0 0,-2 0 0,1 0 0,0 1 0,-1 0 0,1 1 0,-1-1 0,0 1 0,-1 0 0,1 0 0,6 10 0,-5-4 0,-1 0 0,0 0 0,0 1 0,-1 0 0,0 0 0,-1 0 0,-1 0 0,0 1 0,1 24 0,-3 4 0,-7 68 0,4-89 0,-1 0 0,-1-1 0,-1 0 0,0 0 0,-2-1 0,0 0 0,-1 0 0,-1 0 0,-20 26 0,1-7 0,-1-1 0,-68 61 0,91-91 0,-1 0 0,1 0 0,-1-1 0,0 0 0,-1-1 0,1 0 0,-1 0 0,0-1 0,0 0 0,0-1 0,-11 2 0,17-3 0,0-1 0,1 1 0,-1-1 0,0 0 0,0 0 0,0-1 0,1 1 0,-1 0 0,0-1 0,0 0 0,0 0 0,1 0 0,-1 0 0,1 0 0,-1 0 0,1-1 0,-1 1 0,1-1 0,0 1 0,-1-1 0,1 0 0,0 0 0,0 0 0,1 0 0,-1-1 0,0 1 0,1 0 0,-1-1 0,1 1 0,0-1 0,0 1 0,0-1 0,0 0 0,0 1 0,0-1 0,1 0 0,-1 0 0,1 0 0,0-4 0,-1 1 0,1 1 0,0 0 0,0 0 0,1-1 0,-1 1 0,1 0 0,0 0 0,0-1 0,1 1 0,0 0 0,0 1 0,0-1 0,0 0 0,1 0 0,0 1 0,0 0 0,0-1 0,0 1 0,1 0 0,-1 0 0,1 1 0,0-1 0,6-3 0,-1 1 0,0 1 0,0 1 0,1-1 0,-1 1 0,1 1 0,0 0 0,0 0 0,0 1 0,0 1 0,21-2 0,-4 2 0,1 1 0,0 1 0,0 1 0,29 6 0,-48-6 0,0 1 0,0 0 0,0 0 0,-1 1 0,0 0 0,1 0 0,-1 1 0,-1 0 0,1 0 0,-1 1 0,0 0 0,0 0 0,0 1 0,-1 0 0,0 0 0,5 10 0,-6-11 0,7 13 0,0 0 0,1-1 0,29 29 0,-38-43 0,1 0 0,-1 0 0,1-1 0,0 1 0,0-1 0,0 0 0,0-1 0,1 1 0,-1-1 0,1 0 0,0 0 0,0-1 0,-1 0 0,1 0 0,0 0 0,0 0 0,0-1 0,0 0 0,9-2 0,-8 1-97,0-1-1,-1 0 1,1-1-1,-1 1 1,0-1-1,0-1 1,0 1-1,0-1 1,-1 0-1,1 0 1,-1-1-1,0 1 0,5-8 1,4-6-6729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4:58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24575,'1'68'0,"-3"78"0,2-145 0,0 1 0,0-1 0,0 0 0,0 1 0,0-1 0,0 1 0,0-1 0,-1 0 0,1 1 0,0-1 0,-1 0 0,1 1 0,-1-1 0,0 0 0,1 0 0,-1 0 0,0 1 0,0-1 0,0 0 0,-1 1 0,1-2 0,0 0 0,1 0 0,-1-1 0,1 1 0,-1 0 0,0 0 0,1-1 0,-1 1 0,1 0 0,-1-1 0,1 1 0,-1-1 0,1 1 0,0-1 0,-1 1 0,1-1 0,-1 1 0,1-1 0,0 1 0,-1-1 0,1 0 0,0 1 0,0-1 0,0 1 0,-1-1 0,1 0 0,0 1 0,0-2 0,-1 0 0,1 1 0,-1-1 0,1 0 0,0 0 0,-1 0 0,1 0 0,0 0 0,0 0 0,0 0 0,0 0 0,1 0 0,-1 0 0,0 0 0,1 0 0,0 0 0,-1 0 0,1 0 0,0 1 0,0-1 0,0 0 0,0 0 0,0 1 0,0-1 0,1 1 0,-1-1 0,0 1 0,1 0 0,-1-1 0,1 1 0,0 0 0,-1 0 0,4-1 0,1 1 0,0 0 0,0 1 0,0-1 0,0 1 0,1 1 0,-1 0 0,0-1 0,0 2 0,0-1 0,0 1 0,0 0 0,-1 0 0,7 3 0,-5-2 0,0 0 0,0 0 0,0-1 0,0-1 0,1 1 0,-1-1 0,0 0 0,9 0 0,-13-2 0,-1 0 0,1 0 0,-1 0 0,1 0 0,-1 0 0,1 0 0,-1 0 0,0-1 0,1 1 0,-1-1 0,0 0 0,0 0 0,0 0 0,0 0 0,-1 0 0,1 0 0,0 0 0,-1 0 0,0-1 0,1 1 0,-1-1 0,0 1 0,0-1 0,0 1 0,-1-1 0,1 0 0,0-4 0,2-7 0,-1 0 0,0-1 0,-1 1 0,0-16 0,-2 58 0,0-5 0,0-1 0,2 1 0,5 35 0,-5-52 0,0-1 0,0 1 0,1-1 0,-1 1 0,1-1 0,1 1 0,-1-1 0,1 0 0,0 0 0,0 0 0,0-1 0,1 1 0,-1-1 0,1 0 0,1 0 0,-1 0 0,0 0 0,1-1 0,0 1 0,9 4 0,-12-7 0,1 0 0,0 0 0,0-1 0,-1 1 0,1 0 0,0-1 0,0 0 0,0 0 0,0 0 0,0 0 0,0 0 0,0-1 0,0 1 0,-1-1 0,1 1 0,0-1 0,0 0 0,-1 0 0,1-1 0,0 1 0,-1-1 0,1 1 0,-1-1 0,0 0 0,0 1 0,1-1 0,-1-1 0,0 1 0,-1 0 0,1 0 0,0-1 0,-1 1 0,1-1 0,-1 1 0,2-5 0,6-12 0,-1 0 0,-1 0 0,-1 0 0,4-20 0,-6 21 0,3-8 0,19-46 0,-18 129 0,-11 4 0,1-43 0,1 1 0,0-1 0,1 0 0,1 0 0,1 1 0,7 29 0,-7-45 0,-1 0 0,0 0 0,1-1 0,-1 1 0,1 0 0,0-1 0,0 1 0,0-1 0,0 0 0,0 0 0,1 0 0,-1 0 0,1 0 0,-1 0 0,1-1 0,0 1 0,0-1 0,-1 0 0,1 1 0,0-2 0,0 1 0,0 0 0,0 0 0,1-1 0,-1 0 0,0 1 0,0-1 0,6-1 0,-5 1 0,1-1 0,-1 0 0,1 0 0,-1 0 0,0 0 0,0 0 0,0-1 0,0 0 0,0 0 0,0 0 0,0 0 0,0-1 0,-1 0 0,1 1 0,-1-1 0,0-1 0,0 1 0,0 0 0,5-8 0,1-8 0,0 0 0,-2-1 0,0 1 0,-1-2 0,-1 1 0,0-1 0,-2 0 0,-1 0 0,0-28 0,-4 95 0,0-6 0,4 56 0,-1-84 0,0-1 0,1 0 0,1 0 0,-1 0 0,2 0 0,-1-1 0,2 1 0,-1-1 0,1 0 0,8 12 0,0-7 0,0-1 0,0 0 0,1-1 0,1-1 0,0 0 0,0-1 0,2-1 0,-1 0 0,1-1 0,24 8 0,-19-5-1365,-3 0-5461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0:52.6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35 24575,'0'13'0,"0"0"0,0 0 0,2-1 0,-1 1 0,2-1 0,-1 1 0,6 11 0,-6-20 0,0 0 0,0 0 0,0 0 0,0-1 0,1 0 0,0 1 0,0-1 0,0 0 0,0 0 0,0 0 0,1-1 0,-1 1 0,1-1 0,-1 0 0,1 0 0,0 0 0,0 0 0,0-1 0,0 1 0,0-1 0,1 0 0,-1 0 0,0-1 0,7 1 0,-6-1 0,-1 1 0,1-1 0,-1 0 0,1-1 0,0 1 0,-1-1 0,1 0 0,-1 0 0,1 0 0,-1-1 0,0 1 0,1-1 0,-1 0 0,0 0 0,0-1 0,0 1 0,-1-1 0,1 0 0,0 0 0,-1 0 0,6-7 0,-5 3 0,1 0 0,-1 0 0,-1 0 0,1-1 0,-1 1 0,0-1 0,-1 0 0,0 0 0,0 0 0,-1 0 0,1-16 0,-2-36 0,11 241 0,16 30 0,-14-52 0,-13-155 0,1 0 0,-1 0 0,0 1 0,-1-1 0,1 0 0,-1 0 0,0 0 0,0 0 0,0 0 0,0 0 0,-1 0 0,0 0 0,1 0 0,-6 6 0,6-9 0,0 1 0,-1-1 0,1 0 0,-1 0 0,1 1 0,-1-1 0,0 0 0,1-1 0,-1 1 0,0 0 0,1 0 0,-1-1 0,0 1 0,0-1 0,0 1 0,0-1 0,0 0 0,0 0 0,1 0 0,-1 0 0,0 0 0,0 0 0,0-1 0,0 1 0,0 0 0,0-1 0,1 0 0,-1 1 0,0-1 0,0 0 0,1 0 0,-1 0 0,1 0 0,-1 0 0,-1-2 0,-4-2-54,1 0-1,0-1 0,0 1 1,1-1-1,0 0 1,0-1-1,0 1 0,1-1 1,0 0-1,0 0 1,1 0-1,0 0 0,0-1 1,0 0-1,1 1 0,0-1 1,1 0-1,0 0 1,0 0-1,1 0 0,0 0 1,0 0-1,1 0 1,1-9-1,1 9-6771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0:53.1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1 160 24575,'-1'-16'0,"2"0"0,0 0 0,1-1 0,7-30 0,-9 45 0,1 0 0,0-1 0,0 1 0,-1-1 0,1 1 0,1 0 0,-1 0 0,0 0 0,0-1 0,1 1 0,0 0 0,-1 1 0,1-1 0,0 0 0,0 0 0,0 1 0,0-1 0,0 1 0,0 0 0,0-1 0,0 1 0,1 0 0,-1 0 0,0 1 0,1-1 0,-1 0 0,1 1 0,-1-1 0,1 1 0,-1 0 0,1 0 0,-1 0 0,1 0 0,-1 0 0,0 1 0,1-1 0,-1 1 0,1 0 0,-1-1 0,0 1 0,5 2 0,3 1 0,-8-3 0,1-1 0,-1 1 0,0 0 0,1 0 0,-1 0 0,0 0 0,0 1 0,0-1 0,0 0 0,0 1 0,2 2 0,-4-3 0,1 0 0,-1 1 0,0-1 0,0 0 0,0 1 0,0-1 0,0 1 0,0-1 0,0 0 0,-1 1 0,1-1 0,0 0 0,-1 1 0,1-1 0,-1 0 0,1 1 0,-1-1 0,0 0 0,1 0 0,-1 0 0,-2 2 0,-3 13 0,0 0 0,0 0 0,2 0 0,0 0 0,0 1 0,2-1 0,0 1 0,1 22 0,1-34 0,-1 1 0,1 0 0,0-1 0,0 1 0,1-1 0,-1 1 0,1-1 0,3 11 0,-3-15 0,0 1 0,0-1 0,0 1 0,1-1 0,-1 1 0,0-1 0,1 0 0,-1 1 0,1-1 0,0 0 0,-1 0 0,1 0 0,0 0 0,-1-1 0,1 1 0,0 0 0,0-1 0,0 1 0,0-1 0,0 0 0,0 1 0,0-1 0,-1 0 0,1 0 0,0 0 0,3-1 0,5 1 17,1 0 0,0-1 1,-1 0-1,1-1 0,0 0 0,18-6 0,-23 5-141,0 0 0,0-1 1,0 1-1,-1-1 0,1 0 0,-1-1 1,0 1-1,0-1 0,-1 0 0,1 0 1,6-12-1,-5 9-6702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0:53.7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 1 24575,'-13'106'0,"12"-74"0,0-15 0,1 0 0,0 1 0,1-1 0,1 0 0,1 0 0,0-1 0,9 26 0,-9-47 0,0-15 0,-3-26 0,-6 26 0,1-5 0,6 25 0,0-1 0,-1 0 0,1 1 0,0-1 0,0 1 0,0-1 0,-1 1 0,1 0 0,0-1 0,0 1 0,0 0 0,0 0 0,0-1 0,0 1 0,0 0 0,0 0 0,0 0 0,0 0 0,0 0 0,-1 0 0,1 0 0,0 1 0,0-1 0,0 0 0,0 0 0,0 1 0,1 0 0,3 0 0,-1 0 0,0 0 0,0 0 0,1-1 0,-1 1 0,1-1 0,-1-1 0,0 1 0,1 0 0,-1-1 0,0 0 0,1 0 0,-1 0 0,0-1 0,0 1 0,0-1 0,0 0 0,0 0 0,4-4 0,-4 3 0,-1-1 0,0 1 0,-1-1 0,1 0 0,-1 0 0,1-1 0,-1 1 0,0 0 0,-1-1 0,1 1 0,-1-1 0,0 1 0,0-1 0,0 0 0,-1 1 0,0-1 0,0-9 0,1-6 0,-2 10 0,-5 31 0,2-6 0,1 0 0,1 0 0,0 1 0,2-1 0,-1 1 0,4 23 0,-2-31 0,0-1 0,0 1 0,0-1 0,1 1 0,1-1 0,-1 0 0,1 0 0,0 0 0,1 0 0,0 0 0,0-1 0,0 0 0,1 0 0,-1 0 0,8 7 0,5-4-1365,-8-6-5461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0:54.2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17 269 24575,'53'26'0,"-49"-26"0,1 0 0,-1 0 0,1 0 0,-1-1 0,0 1 0,1-1 0,-1 0 0,0-1 0,0 1 0,0-1 0,0 0 0,0 0 0,0 0 0,0 0 0,0 0 0,-1-1 0,1 0 0,-1 0 0,0 0 0,0 0 0,0 0 0,0-1 0,-1 1 0,1-1 0,-1 0 0,0 0 0,3-7 0,0 0 0,0 0 0,-1-1 0,0 0 0,-1 0 0,0 0 0,-1 0 0,-1 0 0,1 0 0,-2-14 0,0 22 0,-1 0 0,0-1 0,0 1 0,0 0 0,0 0 0,-1 0 0,1 0 0,-1 0 0,0 0 0,0 1 0,-1-1 0,1 0 0,-1 1 0,0 0 0,0 0 0,0 0 0,0 0 0,0 0 0,-1 0 0,1 1 0,-1 0 0,0 0 0,-5-3 0,4 3 0,0 0 0,0 0 0,-1 0 0,1 1 0,-1 0 0,1 0 0,-1 0 0,0 0 0,1 1 0,-1 0 0,0 0 0,1 1 0,-1 0 0,1 0 0,-1 0 0,1 1 0,-8 2 0,10-2 0,0 0 0,1 1 0,-1-1 0,1 0 0,0 1 0,-1 0 0,1 0 0,0-1 0,1 1 0,-1 0 0,0 1 0,1-1 0,0 0 0,0 0 0,0 1 0,0-1 0,0 0 0,1 1 0,-1-1 0,1 1 0,0 6 0,0-4 0,0 0 0,0-1 0,0 1 0,1 0 0,0 0 0,0 0 0,0 0 0,1-1 0,0 1 0,0-1 0,0 1 0,4 5 0,-1-6 0,0 0 0,1 0 0,0 0 0,-1-1 0,2 0 0,-1 0 0,0-1 0,13 5 0,-15-6 0,1 0 0,-1 0 0,1 0 0,0-1 0,0 0 0,0 0 0,0-1 0,0 1 0,0-1 0,0 0 0,0 0 0,0-1 0,8-1 0,-12 1-57,1 1 0,-1-1 1,0-1-1,0 1 0,0 0 0,0 0 0,1 0 0,-1 0 0,-1-1 0,1 1 0,0-1 1,0 1-1,0 0 0,-1-1 0,1 1 0,-1-1 0,1 0 0,-1 1 0,0-1 1,1 1-1,-1-1 0,0 0 0,0-2 0,0-7-6769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0:54.6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24575,'1'7'0,"0"-1"0,0 0 0,1 0 0,0 0 0,5 10 0,5 17 0,-12-31-31,14 42 186,-13-42-223,0 0 1,1-1-1,-1 1 0,0-1 1,0 0-1,1 1 0,-1-1 1,1 0-1,-1 0 0,1 0 0,0 0 1,-1 0-1,1 0 0,0 0 1,-1-1-1,1 1 0,0-1 1,0 1-1,0-1 0,0 0 1,3 1-1,6-1-6758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0:55.8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0 286 24575,'12'0'0,"-5"1"0,0-1 0,0 0 0,0 0 0,0-1 0,0 0 0,0-1 0,11-2 0,-16 2 0,0 1 0,0 0 0,0-1 0,0 1 0,0-1 0,-1 0 0,1 0 0,0 0 0,-1 0 0,1 0 0,-1 0 0,0 0 0,0 0 0,0 0 0,0-1 0,0 1 0,0 0 0,0-1 0,-1 1 0,1-1 0,-1 1 0,0 0 0,0-1 0,0 1 0,0-5 0,1-9 0,0 0 0,-1 1 0,-1-1 0,-1 1 0,0-1 0,0 1 0,-2-1 0,0 1 0,-1 0 0,-7-15 0,12 30 0,0 0 0,0-1 0,0 1 0,0 0 0,0 0 0,0 0 0,0 0 0,0 0 0,0-1 0,0 1 0,0 0 0,0 0 0,-1 0 0,1 0 0,0 0 0,0 0 0,0 0 0,0 0 0,0-1 0,0 1 0,0 0 0,0 0 0,-1 0 0,1 0 0,0 0 0,0 0 0,0 0 0,0 0 0,0 0 0,0 0 0,-1 0 0,1 0 0,0 0 0,0 0 0,0 0 0,0 0 0,0 0 0,0 0 0,-1 0 0,1 0 0,0 0 0,0 0 0,0 0 0,0 0 0,0 0 0,0 0 0,-1 0 0,1 0 0,0 0 0,0 0 0,0 1 0,0-1 0,0 0 0,0 0 0,0 0 0,0 0 0,-1 0 0,1 0 0,0 0 0,0 0 0,0 1 0,0-1 0,0 0 0,0 0 0,0 0 0,-4 16 0,2 17 0,4-23 0,0-1 0,0 0 0,1-1 0,0 1 0,1 0 0,0-1 0,0 0 0,1 0 0,0 0 0,9 10 0,-6-8 0,0-1 0,1 0 0,-1 0 0,2-1 0,-1 0 0,1-1 0,16 9 0,-23-14 0,-1-1 0,1 1 0,0-1 0,0 0 0,0 0 0,0 0 0,0 0 0,1-1 0,-1 1 0,0-1 0,0 0 0,0 0 0,0 0 0,1 0 0,-1 0 0,0-1 0,0 1 0,0-1 0,0 0 0,5-2 0,-5 1 0,0 0 0,-1 0 0,1 0 0,-1-1 0,0 1 0,0-1 0,0 1 0,0-1 0,0 0 0,-1 0 0,1 0 0,-1 0 0,0 0 0,0 0 0,0 0 0,0 0 0,0 0 0,-1-1 0,1-5 0,2-10 0,-2 0 0,0 0 0,-1 0 0,0 0 0,-2 0 0,0 0 0,-2 1 0,0-1 0,-7-19 0,11 39 0,0-1 0,0 0 0,0 0 0,0 0 0,0 0 0,0 0 0,0 0 0,0 0 0,0 0 0,0 0 0,0 1 0,0-1 0,0 0 0,0 0 0,0 0 0,0 0 0,0 0 0,0 0 0,0 0 0,-1 0 0,1 0 0,0 0 0,0 0 0,0 0 0,0 0 0,0 0 0,0 1 0,0-1 0,0 0 0,0 0 0,-1 0 0,1 0 0,0 0 0,0 0 0,0 0 0,0 0 0,0 0 0,0 0 0,0 0 0,0 0 0,-1 0 0,1 0 0,0-1 0,0 1 0,0 0 0,0 0 0,0 0 0,0 0 0,0 0 0,0 0 0,0 0 0,-1 0 0,1 0 0,0 0 0,0 0 0,0 0 0,0-1 0,-3 19 0,2 22 0,3-21 0,1-1 0,1 0 0,1 0 0,0 0 0,1-1 0,1 0 0,1 0 0,1 0 0,14 21 0,-19-32-105,0 0 0,0 0 0,1-1 0,0 0 0,1 1 0,-1-2 0,1 1 0,0-1 0,0 1 0,0-2 0,0 1 0,10 3 0,-8-4-6721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1:00.8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24575,'2'1'0,"1"0"0,-1 0 0,0 0 0,0 0 0,0 0 0,-1 1 0,1-1 0,0 0 0,0 1 0,-1-1 0,1 1 0,-1 0 0,1 0 0,-1 0 0,0-1 0,0 1 0,1 0 0,-1 0 0,1 4 0,15 42 0,-9 0-33,-5-25-411,1-1 0,12 39 0,-13-53-6382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1:01.6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82 25 24575,'-3'6'0,"0"0"0,0-1 0,0 1 0,0-1 0,-1 0 0,0 0 0,-5 5 0,3-3 0,0 1 0,0 0 0,0 0 0,0 0 0,1 1 0,-6 14 0,10-21 0,0 1 0,1-1 0,-1 0 0,1 0 0,0 1 0,0-1 0,-1 0 0,1 0 0,1 1 0,-1-1 0,0 0 0,0 1 0,1-1 0,0 0 0,-1 0 0,1 0 0,0 0 0,0 0 0,0 0 0,0 0 0,0 0 0,1 0 0,-1 0 0,0 0 0,1-1 0,0 1 0,-1 0 0,1-1 0,3 3 0,4 2 0,0 0 0,1 0 0,0-1 0,0 0 0,18 6 0,-23-9 0,1-1 0,-1 1 0,0-1 0,0 0 0,1-1 0,-1 1 0,1-1 0,-1 0 0,1-1 0,-1 1 0,0-1 0,1 0 0,8-3 0,-11 2 0,-1 1 0,1-1 0,-1 0 0,0 1 0,0-1 0,0 0 0,0 0 0,0-1 0,0 1 0,-1 0 0,1-1 0,-1 1 0,0-1 0,1 1 0,-1-1 0,0 1 0,1-6 0,8-47 0,-11 62 0,1 0 0,1 1 0,-1-1 0,1 0 0,1 1 0,-1-1 0,1 0 0,0 0 0,1 0 0,0-1 0,0 1 0,0 0 0,8 9 0,-9-13 0,0 0 0,1 0 0,-1 0 0,1-1 0,-1 1 0,1-1 0,0 0 0,0 0 0,0 0 0,0 0 0,0 0 0,0-1 0,1 1 0,-1-1 0,0 0 0,1 0 0,-1 0 0,1-1 0,-1 1 0,1-1 0,-1 0 0,1 0 0,0 0 0,-1 0 0,1 0 0,-1-1 0,1 0 0,-1 0 0,1 0 0,-1 0 0,0 0 0,4-3 0,-5 3 0,0-1 0,1-1 0,-1 1 0,-1 0 0,1 0 0,0-1 0,-1 1 0,1-1 0,-1 0 0,0 1 0,1-1 0,-2 0 0,1 0 0,0 0 0,0 0 0,-1 1 0,1-1 0,-1 0 0,0 0 0,0 0 0,0 0 0,-1-5 0,-9-68 0,6 64 0,0 0 0,0 1 0,-1-1 0,0 1 0,-1 0 0,-10-13 0,14 20 0,0 1 0,0 0 0,0-1 0,-1 1 0,0 0 0,0 0 0,1 1 0,-2-1 0,1 0 0,0 1 0,0 0 0,-1 0 0,1 0 0,-1 0 0,0 0 0,1 1 0,-1 0 0,0 0 0,0 0 0,0 0 0,0 0 0,-8 1 0,10 0 4,-1 1 0,1 0 0,0 0 0,0 1 0,0-1 0,0 0 0,0 1 0,0-1 0,0 1 0,0 0 0,0-1 0,1 1 0,-1 0 0,1 0 0,-1 0 0,1 0 0,0 0 0,0 1 0,0-1 0,0 0 0,0 0 0,0 1 0,1-1 0,-1 1 0,1-1 0,0 1 0,-1-1 0,1 0 0,1 5 0,-2 0-153,1 0 1,0 0-1,1 0 1,0 0-1,0-1 1,0 1-1,1 0 1,0 0-1,4 9 1,-1-8-6678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1:02.2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0 111 24575,'0'-5'0,"1"0"0,-1-1 0,1 1 0,0 0 0,0 0 0,1 0 0,0 0 0,0 1 0,0-1 0,0 0 0,0 1 0,1-1 0,0 1 0,0 0 0,0 0 0,1 0 0,-1 0 0,6-3 0,-6 4 0,0 1 0,0 0 0,0 0 0,0 1 0,1-1 0,-1 1 0,0-1 0,1 1 0,-1 0 0,1 1 0,0-1 0,-1 0 0,1 1 0,0 0 0,-1 0 0,1 0 0,0 0 0,-1 1 0,1-1 0,-1 1 0,1 0 0,-1 0 0,1 0 0,-1 1 0,1-1 0,-1 1 0,4 2 0,-3-1 0,0 1 0,0-1 0,0 1 0,0 0 0,0 0 0,-1 1 0,0-1 0,0 0 0,0 1 0,0 0 0,2 5 0,22 64 0,-17-41 0,-1-12 0,-2 1 0,-1 0 0,0 0 0,-2 0 0,0 1 0,0 44 0,-4-63 0,0 0 0,0 1 0,-1-1 0,0 0 0,1 0 0,-1 1 0,-1-1 0,1 0 0,-1 0 0,1-1 0,-1 1 0,0 0 0,-1 0 0,1-1 0,-1 1 0,1-1 0,-1 0 0,-6 5 0,4-4 0,0-1 0,0 0 0,-1 0 0,1 0 0,-1-1 0,0 0 0,0 0 0,0 0 0,0-1 0,0 0 0,0 0 0,-11 0 0,14-1 0,1 1 0,-1-1 0,0 0 0,0 0 0,0 0 0,0-1 0,0 1 0,0-1 0,1 0 0,-1 1 0,0-1 0,0 0 0,1-1 0,-1 1 0,1 0 0,-1-1 0,1 1 0,0-1 0,-1 0 0,1 0 0,0 0 0,0 0 0,0 0 0,-2-5 0,1 1 0,1 0 0,0 0 0,0 0 0,0-1 0,1 1 0,0-1 0,0 1 0,1-1 0,0-12 0,0 8 0,1 0 0,0 0 0,0 0 0,1 0 0,1 0 0,0 0 0,8-19 0,-8 24 0,0 0 0,1 0 0,0 1 0,0-1 0,0 1 0,1 0 0,-1 0 0,1 0 0,0 1 0,1 0 0,-1 0 0,1 0 0,0 1 0,7-4 0,14-6-1365,-19 11-5461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4:47.8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0 240 24575,'19'-2'0,"-1"1"0,0-2 0,19-6 0,45-4 0,-21 12 0,1 3 0,110 18 0,-152-16 0,1-1 0,-1-2 0,1 0 0,-1-1 0,1 0 0,-1-2 0,0-1 0,0 0 0,0-2 0,0 0 0,0-1 0,21-10 0,-27 11 0,0 0 0,0 0 0,0 2 0,1 0 0,0 0 0,-1 2 0,19-1 0,10 2 0,51 6 0,-17 9 0,-56-10 0,0-1 0,35 3 0,-38-8 0,0 0 0,0-2 0,-1 0 0,1-1 0,-1 0 0,0-1 0,0-1 0,0-1 0,-1-1 0,20-12 0,-20 12 0,5 0 0,1 0 0,0 1 0,28-4 0,-29 6 0,20-1 0,0 1 0,0 2 0,0 2 0,76 8 0,-39 6 0,-56-8 0,1 0 0,30 0 0,91-6 0,62 2 0,-190 2 0,-1 0 0,1 1 0,-1 1 0,0 0 0,-1 1 0,22 13 0,-23-12 0,1-1 0,-1 0 0,1 0 0,0-1 0,0-1 0,1 0 0,24 2 0,-27-6 0,1 0 0,-1-1 0,1 0 0,-1-1 0,1 0 0,-1-1 0,15-6 0,4-4 0,40-22 0,-5 1 0,-43 26 0,-1 0 0,42-8 0,-36 10 0,-11 2 0,0 1 0,1 0 0,-1 1 0,1 1 0,-1 1 0,27 2 0,-34 0 0,-1-1 0,0 2 0,0-1 0,0 1 0,-1 0 0,1 1 0,-1 0 0,1 1 0,-1-1 0,0 2 0,-1-1 0,0 1 0,12 11 0,-14-12 0,0 0 0,0 0 0,1 0 0,0-1 0,0 0 0,0 0 0,0-1 0,0 1 0,1-1 0,-1-1 0,1 1 0,0-1 0,0 0 0,0-1 0,13 2 0,-11-3 0,1-1 0,-1 0 0,0 0 0,0 0 0,0-1 0,0-1 0,0 0 0,0 0 0,0 0 0,-1-1 0,14-9 0,14-9 0,2-2 0,0 2 0,1 1 0,60-22 0,-89 40 0,-1 0 0,1 0 0,0 1 0,-1 0 0,1 1 0,0 0 0,0 1 0,0 0 0,0 0 0,0 1 0,0 1 0,0-1 0,0 1 0,0 1 0,-1 0 0,1 1 0,-1-1 0,0 2 0,0-1 0,-1 1 0,1 1 0,-1-1 0,0 2 0,12 11 0,-12-9 0,0 0 0,0-1 0,1 0 0,0 0 0,0-1 0,1 0 0,0 0 0,0-1 0,0-1 0,21 9 0,3-6 0,0-1 0,1-1 0,-1-3 0,1 0 0,0-2 0,39-4 0,-4 1 0,-52 0 0,0-1 0,-1 0 0,1-2 0,-1 0 0,0-1 0,27-13 0,-20 8 0,0 2 0,49-13 0,-67 21 0,1-1 0,-1 2 0,1-1 0,-1 1 0,1 0 0,0 0 0,-1 1 0,1 0 0,-1 0 0,1 1 0,-1 0 0,0 0 0,0 0 0,0 1 0,0-1 0,6 5 0,-1 0 0,1-2 0,0 1 0,-1-1 0,2-1 0,-1 0 0,0-1 0,1 0 0,0-1 0,17 1 0,5-2 0,-1-1 0,44-6 0,-49 1 0,0-1 0,37-13 0,-34 9 0,59-11 0,-81 20 0,-1 0 0,1 0 0,-1 1 0,1 0 0,-1 1 0,1 0 0,-1 1 0,0 0 0,1 0 0,15 7 0,9 8 0,-25-12 0,0-1 0,0 0 0,1 0 0,-1 0 0,1-1 0,0-1 0,20 3 0,3-3 0,0-1 0,0-2 0,0-1 0,0-2 0,48-11 0,-58 11 0,1 1 0,0 0 0,37 2 0,-38 2 0,0-2 0,0-1 0,44-8 0,-58 7 0,-1 0 0,1 1 0,0 0 0,-1 1 0,1-1 0,0 2 0,0-1 0,0 1 0,0 1 0,0 0 0,0 0 0,0 0 0,0 1 0,-1 1 0,1-1 0,-1 1 0,0 1 0,16 8 0,-15-7 0,1 0 0,0-1 0,1 0 0,-1 0 0,1-1 0,-1-1 0,1 0 0,0 0 0,0-1 0,0-1 0,0 0 0,21-2 0,5-4 0,0-1 0,50-18 0,-39 11 0,104-23 0,-136 34 0,0 1 0,1 0 0,-1 1 0,1 1 0,-1 1 0,1 0 0,21 5 0,31 19 0,-55-19 0,0-1 0,0 0 0,1-1 0,-1 0 0,26 2 0,-16-6 0,0-1 0,0-1 0,1-2 0,-1 0 0,42-14 0,-38 9 0,0 2 0,0 2 0,51-5 0,-31 9 0,196 4 0,-238-2 0,1 1 0,-1-1 0,0 1 0,-1 1 0,1-1 0,0 1 0,-1 0 0,11 7 0,-10-6 0,0 0 0,1 0 0,-1-1 0,1 0 0,0 0 0,12 3 0,7-3 0,0-2 0,-1-1 0,1-1 0,0-1 0,-1-1 0,1-1 0,46-15 0,-37 10 0,1 1 0,0 2 0,39-2 0,-45 7 0,-1 2 0,0 1 0,1 2 0,-1 0 0,-1 2 0,34 11 0,-35-9 0,1-2 0,-1-1 0,49 2 0,-34-4 0,36 11 0,-55-9 0,0-1 0,29 1 0,35-5-1365,-62 0-5461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4:59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24575,'0'7'0,"0"7"0,0 9 0,0 5 0,0 5 0,0 3 0,0 1 0,0 1 0,0 0 0,0-1 0,0 0 0,6-6 0,3-9-8191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4:50.1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0 260 24575,'1'-5'0,"0"0"0,1 0 0,-1 0 0,1 0 0,0 0 0,0 0 0,0 0 0,1 1 0,0-1 0,0 1 0,0 0 0,0 0 0,1 0 0,-1 0 0,1 1 0,0-1 0,0 1 0,8-4 0,0-2 0,1 1 0,0 0 0,1 1 0,0 0 0,18-5 0,-18 9 0,0 0 0,-1 0 0,1 2 0,0 0 0,0 0 0,0 1 0,0 1 0,0 0 0,0 1 0,-1 1 0,1 0 0,-1 0 0,1 2 0,-1 0 0,0 0 0,-1 1 0,23 14 0,-16-9 0,1-2 0,1 0 0,0-1 0,0-1 0,0-1 0,1 0 0,39 3 0,-15-5 0,-1-3 0,83-7 0,-97 1 0,0-2 0,0-1 0,-1-1 0,40-19 0,-19 8 0,92-41 0,-83 33 0,87-27 0,-138 52 0,0 2 0,1-1 0,-1 1 0,0 1 0,1 0 0,-1 0 0,0 1 0,1 0 0,13 3 0,10 5 0,42 17 0,-50-16 0,1-1 0,47 10 0,3-12 0,0-4 0,79-6 0,-22 0 0,-105 3 0,-1-1 0,1-2 0,46-10 0,-27 6 0,1 1 0,-1 3 0,1 1 0,52 6 0,7-1 0,-79-3 0,0 1 0,0 2 0,46 10 0,-47-8 0,0-1 0,0-1 0,1-1 0,-1-2 0,0 0 0,1-2 0,-1-1 0,47-12 0,71-15 0,-111 23 0,0 3 0,1 1 0,0 1 0,-1 2 0,45 5 0,-59-1 0,0 0 0,0 2 0,0 0 0,-1 1 0,21 10 0,-23-9 0,0 0 0,1-2 0,0 0 0,1 0 0,-1-2 0,28 3 0,-24-7 0,0 0 0,0-1 0,-1-2 0,1 0 0,27-8 0,-3-3 0,-21 7 0,0 0 0,34-5 0,-53 12 0,1-1 0,0 1 0,-1 0 0,1 0 0,-1 0 0,1 1 0,0 0 0,-1 1 0,1-1 0,-1 1 0,0 1 0,0-1 0,12 7 0,-6 0 0,0-1 0,0-1 0,1 0 0,0 0 0,1-2 0,0 1 0,-1-2 0,1 0 0,1 0 0,-1-1 0,1-1 0,21 0 0,27-1 0,197-5 0,-162-10 0,-61 8 0,62-3 0,-71 9 0,-7 1 0,0-1 0,1 0 0,-1-2 0,0-1 0,1 0 0,-2-2 0,1 0 0,36-15 0,-55 19-54,0 0-1,-1 0 0,1 0 1,0 0-1,0 0 1,0 1-1,0-1 0,0 1 1,0-1-1,0 1 1,0 0-1,0 0 0,0 0 1,0 0-1,0 0 0,0 0 1,0 0-1,1 1 1,-1-1-1,-1 1 0,1-1 1,0 1-1,0 0 1,2 1-1,6 8-6771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4:52.3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1 289 24575,'0'-5'0,"1"-1"0,0 1 0,0 0 0,1 0 0,-1 1 0,1-1 0,0 0 0,1 0 0,-1 1 0,1-1 0,0 1 0,0 0 0,0 0 0,0 0 0,1 0 0,0 1 0,-1-1 0,1 1 0,1 0 0,-1 0 0,0 0 0,7-2 0,14-8 0,0 1 0,52-16 0,-50 19 0,-9 5 0,1 0 0,-1 0 0,1 2 0,0 1 0,0 0 0,-1 1 0,1 1 0,0 1 0,0 0 0,23 7 0,36 3 0,-42-8 0,0-1 0,0-2 0,0-1 0,0-2 0,0-2 0,-1-1 0,1-2 0,-1-1 0,-1-2 0,0-1 0,0-2 0,37-20 0,-54 24 0,1 0 0,0 2 0,0 0 0,36-9 0,-45 14 0,-1 1 0,1-1 0,0 2 0,0-1 0,-1 1 0,1 1 0,0 0 0,-1 0 0,1 0 0,0 1 0,-1 0 0,0 1 0,10 4 0,2 3 0,0 0 0,1-1 0,0-1 0,0-1 0,1-1 0,-1-1 0,2-1 0,-1-1 0,0-1 0,1-1 0,-1 0 0,0-2 0,1-1 0,30-6 0,105-29 0,-137 33 0,-1 0 0,1 1 0,0 1 0,0 1 0,34 3 0,-41-1 0,-1 1 0,0 0 0,1 1 0,-2 1 0,1 0 0,0 1 0,-1 0 0,0 1 0,21 13 0,-19-10 0,0-1 0,1-1 0,1 0 0,-1 0 0,1-2 0,0 0 0,1-1 0,29 4 0,7-3 0,76-2 0,-90-7 0,-1-2 0,0-1 0,0-2 0,-1-2 0,51-22 0,-84 32 0,6-1 0,1 0 0,-1 1 0,1 0 0,0 0 0,-1 2 0,1-1 0,0 1 0,-1 1 0,17 3 0,36 4 0,-16-6 0,0-2 0,1-3 0,-1-1 0,0-3 0,0-1 0,51-16 0,-79 17 0,-1 1 0,1 1 0,0 1 0,37-3 0,-50 6 0,0 0 0,1 1 0,-1-1 0,0 1 0,0 0 0,0 1 0,1-1 0,-2 1 0,1 0 0,0 1 0,0 0 0,-1 0 0,1 0 0,-1 0 0,0 1 0,0 0 0,0 0 0,6 8 0,-6-8 0,0 1 0,0-1 0,0 0 0,0 0 0,0-1 0,1 1 0,0-1 0,0 0 0,0-1 0,0 0 0,0 0 0,0 0 0,1 0 0,-1-1 0,10 1 0,14 0 0,-1-2 0,37-3 0,-13 0 0,-31 1 0,-1-1 0,1-1 0,-1-1 0,0-1 0,0 0 0,22-12 0,-16 7 0,1 2 0,43-10 0,-65 18 0,0 0 0,0 1 0,0 0 0,0 0 0,0 1 0,0 0 0,0 0 0,0 0 0,0 0 0,-1 1 0,9 4 0,57 36 0,-60-34 0,0-1 0,1 0 0,0 0 0,0-1 0,0-1 0,25 8 0,10-3 0,-11-2 0,1-1 0,0-2 0,40 1 0,12-8 0,85 4 0,-95 11 0,-57-8 0,0-1 0,30 2 0,128-8 0,78 4 0,-179 13 0,-58-10 0,0-1 0,33 2 0,446-5 0,-240-3 0,-248 2 0,1-1 0,-1-1 0,0 1 0,0-2 0,0 0 0,0-1 0,22-9 0,-3-3 0,42-29 0,-16 10 0,-40 26-227,-1 1-1,1 0 1,1 2-1,0 0 1,29-6-1,-26 9-6598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4:55.8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0 116 24575,'32'-1'0,"47"4"0,-73-2 0,-1 0 0,0 0 0,1 1 0,-1 0 0,0 0 0,0 0 0,0 0 0,0 1 0,-1 0 0,1 0 0,-1 0 0,5 5 0,-4-3 0,-1-1 0,1 0 0,0 0 0,0 0 0,1 0 0,-1-1 0,1 0 0,0 0 0,11 4 0,-14-7 0,1 1 0,0-1 0,-1 0 0,1 0 0,0 0 0,0 0 0,-1-1 0,1 1 0,-1-1 0,1 0 0,-1 0 0,1 0 0,-1-1 0,1 1 0,-1-1 0,0 0 0,0 0 0,6-4 0,8-7 0,-2 1 0,1 1 0,1 0 0,31-15 0,-41 24 0,0-1 0,0 1 0,0 1 0,0-1 0,0 1 0,0 0 0,0 1 0,1 0 0,-1 0 0,0 1 0,0-1 0,0 1 0,0 1 0,8 2 0,-5-1 0,1 0 0,0 0 0,0-1 0,0 0 0,0-1 0,0-1 0,0 1 0,1-2 0,-1 1 0,0-2 0,0 1 0,0-2 0,0 1 0,-1-2 0,1 1 0,-1-1 0,13-8 0,-12 8 0,0 0 0,0 0 0,0 0 0,0 2 0,1-1 0,-1 2 0,1-1 0,-1 2 0,14 0 0,10 2 0,58 13 0,-60-9 0,1-1 0,33 1 0,-34-6 0,-13-1 0,1 0 0,0 2 0,0 1 0,-1 0 0,1 1 0,-1 2 0,1 0 0,36 15 0,-45-15 0,-1-1 0,1 0 0,-1-1 0,1 0 0,0-1 0,1 0 0,-1-1 0,0 0 0,0-1 0,17-1 0,-10-2 0,-1 0 0,1-1 0,-1-1 0,0 0 0,34-16 0,-45 18 0,1 0 0,-1 1 0,1 0 0,0 0 0,-1 0 0,1 1 0,0 1 0,0-1 0,8 2 0,75 11 0,3 0 0,-80-13 0,0 0 0,0-1 0,0-1 0,0 0 0,-1-1 0,1-1 0,13-6 0,-13 5 0,1 0 0,1 1 0,-1 1 0,1 0 0,19-1 0,-15 4 0,1 2 0,0 0 0,-1 1 0,1 1 0,33 9 0,-32-7 0,1-1 0,0-1 0,-1-2 0,1 0 0,0-1 0,0-1 0,0-1 0,-1-1 0,37-10 0,-47 10 0,1 0 0,-1 1 0,0 1 0,1 0 0,-1 1 0,1 0 0,-1 1 0,1 0 0,-1 1 0,0 0 0,0 1 0,0 1 0,0 0 0,0 0 0,17 10 0,-15-8 0,0-1 0,1-1 0,0 0 0,-1-1 0,1-1 0,0 0 0,17-1 0,12-1 0,49-6 0,-20-7 0,-61 9 0,0 1 0,0 1 0,1 0 0,-1 1 0,0 0 0,1 1 0,-1 0 0,1 1 0,-1 1 0,14 3 0,-3 0 0,0 0 0,0-1 0,1-1 0,0-1 0,-1-2 0,1 0 0,-1-1 0,1-2 0,-1 0 0,1-1 0,-1-2 0,-1 0 0,27-12 0,-38 14 0,0 0 0,0 1 0,1 0 0,-1 1 0,1 0 0,0 0 0,-1 2 0,1-1 0,0 2 0,-1-1 0,1 1 0,0 1 0,-1 0 0,1 1 0,-1 0 0,0 1 0,0 0 0,0 1 0,11 7 0,-7-3 0,0 0 0,1-1 0,0-1 0,0 0 0,28 7 0,-25-10 0,111 20 0,-115-22 0,0-1 0,0-1 0,0-1 0,1 0 0,-1-1 0,25-7 0,216-58 0,-252 67 0,1-1 0,-1 1 0,0 0 0,0 0 0,1 0 0,-1 1 0,0-1 0,0 1 0,1 0 0,-1 1 0,0-1 0,0 0 0,0 1 0,0 0 0,-1 0 0,1 0 0,0 1 0,-1-1 0,0 1 0,1 0 0,-1 0 0,3 4 0,-1-2 0,0-1 0,0 0 0,0 0 0,0 0 0,1-1 0,-1 0 0,1 0 0,0 0 0,0-1 0,13 4 0,6-2 0,1-1 0,-1-2 0,1 0 0,-1-2 0,1-1 0,-1-1 0,1-1 0,-1-1 0,0-1 0,-1-1 0,48-22 0,-46 16 0,0 2 0,2 0 0,50-13 0,-68 22 0,0 0 0,0 1 0,0 0 0,1 0 0,-1 1 0,0 1 0,0 0 0,0 0 0,0 1 0,0 0 0,0 0 0,0 1 0,0 1 0,12 6 0,-9-2 0,1 0 0,0-1 0,0-1 0,1 0 0,0-1 0,0 0 0,0-2 0,0 1 0,1-2 0,-1 0 0,1-1 0,-1 0 0,1-2 0,0 0 0,22-4 0,115-43 0,-122 35 0,1 2 0,0 1 0,1 2 0,0 1 0,62-5 0,1 14 0,-57 0 0,-1-2 0,1-1 0,70-12 0,-101 12 0,13-4 0,0 1 0,26-2 0,-41 6 0,0-1 0,0 2 0,1-1 0,-1 1 0,0 0 0,0 0 0,0 0 0,-1 1 0,1 0 0,0 1 0,0-1 0,7 5 0,14 8 0,0-1 0,1-1 0,1-2 0,0 0 0,1-2 0,0-2 0,0 0 0,1-2 0,0-2 0,-1 0 0,1-2 0,46-5 0,-5-10 0,-55 9 0,1 2 0,32-4 0,-44 7 0,0 0 0,0 0 0,0 1 0,0 0 0,0 0 0,0 0 0,0 1 0,-1 0 0,1 0 0,0 0 0,-1 1 0,8 4 0,-3-1 0,0 0 0,1-1 0,0-1 0,0 0 0,0 0 0,0-1 0,0 0 0,1-1 0,-1 0 0,1-1 0,13 0 0,1-2 0,-1-1 0,1-1 0,49-13 0,-51 12 0,1 0 0,-1 2 0,1 0 0,25 3 0,-26 0 0,0-1 0,-1-2 0,1 0 0,31-7 0,78-38-363,-107 37-639,-4 1-5824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3:35:00.6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4:48:56.4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1 403 24575,'8'-2'0,"0"-1"0,0 0 0,0-1 0,0 1 0,0-2 0,-1 1 0,9-8 0,-13 10 0,14-9 0,-2-2 0,0 0 0,0 0 0,-1-2 0,-1 1 0,0-2 0,-1 0 0,-1 0 0,-1-1 0,0-1 0,-1 0 0,-1 0 0,0 0 0,-2-1 0,7-30 0,11-31 0,-12 148 0,25 136 0,-28-153 0,-3 12 0,-2 1 0,-6 94 0,0-40 0,2-90-1365,0-3-5461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4:48:58.1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31 260 24575,'-23'-62'0,"22"56"0,0-1 0,0 0 0,0 0 0,1-1 0,0 1 0,0 0 0,1 0 0,0 0 0,0 0 0,1 1 0,0-1 0,0 0 0,1 0 0,-1 1 0,1 0 0,1-1 0,-1 1 0,1 0 0,0 1 0,1-1 0,-1 1 0,1 0 0,0 0 0,1 0 0,-1 1 0,1-1 0,-1 1 0,1 1 0,1-1 0,-1 1 0,0 0 0,1 1 0,0-1 0,-1 1 0,1 0 0,0 1 0,9-1 0,-13 2 0,0 0 0,-1 0 0,1 1 0,0-1 0,0 1 0,0-1 0,-1 1 0,1 0 0,0 0 0,-1 1 0,1-1 0,-1 0 0,0 1 0,1-1 0,-1 1 0,0 0 0,0 0 0,0 0 0,0 0 0,0 0 0,0 0 0,-1 1 0,1-1 0,-1 1 0,1-1 0,0 4 0,5 9 0,-1 1 0,-1 0 0,5 23 0,-2-10 0,-3-10 0,0 0 0,-1 0 0,-1 0 0,-1 0 0,-1 0 0,-1 1 0,0-1 0,-1 0 0,-1 0 0,-1 0 0,-1 0 0,-1 0 0,0 0 0,-1-1 0,-1 0 0,-1 0 0,-1-1 0,0 0 0,-1-1 0,-1 0 0,0 0 0,-1-1 0,-15 14 0,25-26 0,0-1 0,0 0 0,-1 1 0,1-1 0,-1 0 0,1 0 0,-1 0 0,0 0 0,0-1 0,0 1 0,0-1 0,0 0 0,0 0 0,0 0 0,-1 0 0,1 0 0,0-1 0,0 1 0,-1-1 0,1 0 0,0 0 0,-1 0 0,1-1 0,0 1 0,-1-1 0,1 0 0,0 0 0,0 0 0,0 0 0,0 0 0,0-1 0,0 1 0,0-1 0,-3-2 0,3 1 0,0 1 0,1-1 0,-1 0 0,0-1 0,1 1 0,0 0 0,0-1 0,0 1 0,0-1 0,1 1 0,-1-1 0,1 0 0,0 0 0,0 0 0,0 0 0,1 0 0,-1 0 0,1 0 0,0 0 0,0 0 0,0 0 0,1 0 0,-1 0 0,1 0 0,0 1 0,0-1 0,1 0 0,1-4 0,-1 4 0,1 1 0,-1-1 0,1 1 0,0-1 0,0 1 0,0 0 0,1 0 0,-1 0 0,1 0 0,-1 1 0,1 0 0,0 0 0,0 0 0,0 0 0,0 0 0,0 1 0,1-1 0,-1 1 0,0 0 0,1 1 0,-1-1 0,0 1 0,1 0 0,-1 0 0,6 1 0,2-1 0,1 1 0,-1 1 0,1 0 0,-1 0 0,1 1 0,-1 1 0,20 8 0,139 95 0,-166-105 8,0 1 0,-1-1 0,1 0 0,0-1 0,0 1 0,1-1 0,-1 0 0,0 0 0,0-1 0,1 0 0,-1 0 0,0 0 0,0 0 0,10-3 0,-11 2-79,0 0 1,-1-1-1,1 1 0,-1-1 0,1 0 1,-1 0-1,0 0 0,0-1 1,0 1-1,0-1 0,0 0 0,0 0 1,-1 0-1,1 0 0,-1 0 1,0 0-1,0-1 0,0 1 0,0-1 1,1-4-1,3-12-6755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4:49:00.3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0 116 24575,'5'-2'0,"-1"1"0,0-1 0,1 0 0,-1-1 0,0 1 0,0-1 0,0 0 0,0 0 0,6-6 0,10-6 0,-1 3 0,0 1 0,1 1 0,0 1 0,0 1 0,27-7 0,-43 13 0,0 1 0,1 0 0,-1 0 0,0 1 0,1-1 0,-1 1 0,0 0 0,1 0 0,-1 1 0,1-1 0,-1 1 0,0 0 0,0 0 0,1 0 0,-1 1 0,0 0 0,0-1 0,0 1 0,0 1 0,-1-1 0,1 1 0,-1-1 0,1 1 0,-1 0 0,0 0 0,0 0 0,0 1 0,0-1 0,-1 1 0,1-1 0,-1 1 0,0 0 0,2 7 0,-2-8 0,-1-1 0,0 1 0,0 0 0,0 0 0,0 0 0,-1 0 0,1-1 0,-1 1 0,1 0 0,-1 0 0,0 0 0,0 0 0,-1 0 0,1 0 0,-1 0 0,1 0 0,-1 0 0,0 0 0,0 0 0,0 0 0,0-1 0,-1 1 0,1-1 0,-1 1 0,0-1 0,1 1 0,-1-1 0,-4 4 0,-4 1 0,1 0 0,-1-1 0,0 0 0,-1-1 0,1 0 0,-12 3 0,-11 6 0,32-14 0,1 0 0,0 0 0,-1 0 0,1 0 0,0 0 0,-1 0 0,1 0 0,-1 0 0,1 0 0,0 0 0,-1 0 0,1 1 0,0-1 0,-1 0 0,1 0 0,0 0 0,0 0 0,-1 1 0,1-1 0,0 0 0,0 0 0,-1 1 0,1-1 0,0 0 0,0 0 0,-1 1 0,1-1 0,0 0 0,0 1 0,0-1 0,0 0 0,0 1 0,-1-1 0,1 0 0,0 1 0,0-1 0,0 0 0,0 1 0,0-1 0,0 0 0,0 1 0,0-1 0,0 0 0,0 1 0,0-1 0,0 0 0,1 1 0,-1-1 0,0 0 0,0 1 0,0 0 0,24 6 0,33-2 0,-32-5 0,-13 0 0,1 0 0,0 0 0,-1 1 0,1 1 0,24 6 0,-33-7 0,-1 1 0,1 0 0,-1 0 0,1 0 0,-1 0 0,0 0 0,0 1 0,0-1 0,0 1 0,-1 0 0,1 0 0,-1 0 0,1 0 0,-1 1 0,0-1 0,0 0 0,0 1 0,-1-1 0,0 1 0,1 0 0,-1 0 0,0 0 0,-1-1 0,1 6 0,0-6 0,0 1 0,-1 0 0,1 0 0,-1 0 0,0 0 0,0-1 0,-1 1 0,1 0 0,-1 0 0,0-1 0,0 1 0,0 0 0,0-1 0,-1 1 0,1-1 0,-1 1 0,0-1 0,0 0 0,0 0 0,-1 0 0,1 0 0,-1 0 0,1 0 0,-1-1 0,0 1 0,0-1 0,0 0 0,-1 0 0,1 0 0,0 0 0,-1 0 0,1-1 0,-1 0 0,0 1 0,1-1 0,-6 0 0,-15 4 0,0-2 0,0-1 0,0-1 0,-41-3 0,37 1 0,16 1-273,0-1 0,0-1 0,1 0 0,-19-5 0,12 0-6553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4:49:14.7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0 167 24575,'1'-10'0,"0"0"0,1 0 0,0 0 0,0 1 0,1-1 0,0 1 0,1-1 0,0 1 0,5-9 0,-7 13 0,1 1 0,-1 0 0,0 1 0,1-1 0,0 0 0,0 1 0,0 0 0,0-1 0,0 1 0,1 0 0,0 1 0,-1-1 0,1 1 0,0-1 0,0 1 0,0 0 0,1 1 0,-1-1 0,0 1 0,1 0 0,-1 0 0,6-1 0,-5 3 0,0 0 0,0 0 0,0 0 0,0 1 0,0 0 0,0 0 0,-1 0 0,1 0 0,6 6 0,28 11 0,-31-18 0,1 1 0,-1-1 0,0 0 0,0-1 0,0 0 0,0 0 0,0-1 0,0 0 0,0-1 0,10-2 0,29-4 0,-41 8 0,0 0 0,-1 0 0,1 1 0,0 0 0,0 0 0,-1 1 0,1-1 0,-1 1 0,1 1 0,-1-1 0,8 5 0,-10-4 0,0-1 0,1 0 0,-1 0 0,1 0 0,-1-1 0,1 1 0,0-1 0,0 0 0,0 0 0,-1 0 0,1 0 0,0-1 0,0 0 0,0 0 0,0 0 0,0 0 0,0 0 0,0-1 0,0 0 0,0 0 0,-1 0 0,1 0 0,0 0 0,6-4 0,-5 2 0,0 0 0,1 0 0,0 1 0,-1 0 0,1 0 0,0 1 0,0 0 0,0 0 0,0 0 0,0 0 0,0 1 0,0 0 0,0 1 0,0-1 0,7 2 0,29 1 0,-37-3 0,1-1 0,-1 0 0,0 0 0,1-1 0,-1 1 0,0-1 0,0 0 0,6-4 0,-8 4 0,1 0 0,-1 1 0,0-1 0,1 1 0,-1 0 0,1-1 0,0 1 0,-1 1 0,1-1 0,0 1 0,-1-1 0,1 1 0,0 0 0,-1 0 0,1 1 0,4 0 0,-6 0-75,4 1-140,0 0 0,0 0 0,-1-1 0,1 0 0,12 1 0,-3-2-6611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4:49:16.5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51 24575,'12'0'0,"-1"-2"0,1 1 0,0-2 0,-1 0 0,0 0 0,0-1 0,17-7 0,21-8 0,-46 18 0,0 0 0,0 0 0,0 1 0,0-1 0,0 1 0,0 0 0,0 0 0,0 0 0,0 0 0,0 0 0,0 1 0,0-1 0,0 1 0,0 0 0,0 0 0,0 0 0,0 0 0,3 3 0,2 1 0,-1 1 0,0-1 0,0 2 0,10 11 0,-10-10 0,-1 0 0,2-1 0,-1-1 0,11 9 0,-14-14 0,-1 1 0,0 0 0,0-1 0,1 1 0,-1-1 0,1 0 0,-1 0 0,1 0 0,-1-1 0,1 1 0,0-1 0,-1 0 0,1 0 0,0 0 0,-1-1 0,5 0 0,0-1 0,0-1 0,0 0 0,-1-1 0,1 1 0,-1-2 0,0 1 0,0-1 0,11-10 0,-11 10 0,-1 0 0,1 0 0,0 0 0,1 1 0,-1 0 0,13-5 0,-17 8 0,1 1 0,0-1 0,0 1 0,0-1 0,-1 1 0,1 0 0,0 1 0,0-1 0,0 1 0,-1-1 0,1 1 0,0 1 0,-1-1 0,1 0 0,-1 1 0,1-1 0,-1 1 0,0 0 0,4 3 0,-1-1 0,0-1 0,1 0 0,-1 0 0,1 0 0,0-1 0,0 0 0,0 0 0,0 0 0,0-1 0,0 0 0,0-1 0,0 0 0,0 0 0,1 0 0,-1-1 0,0 0 0,13-3 0,15-2 0,-8 4-1365,-3 0-5461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4:49:27.0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734 1 24575,'-38'2'0,"0"1"0,-37 10 0,-7 0 0,57-9 0,0 1 0,0 1 0,1 2 0,0 0 0,0 2 0,1 0 0,0 1 0,1 2 0,0 0 0,1 1 0,0 2 0,2 0 0,0 1 0,0 0 0,2 2 0,0 0 0,-23 37 0,27-32 0,2 2 0,0-1 0,2 1 0,1 1 0,-7 45 0,5-28 0,5-16 0,1-1 0,1 1 0,2 0 0,1 0 0,1 0 0,1 0 0,1 0 0,11 43 0,2 1 0,-12-47 0,1 0 0,1 0 0,1-1 0,2 0 0,0 0 0,16 29 0,-17-41 0,1 0 0,0 0 0,1 0 0,0-1 0,0-1 0,1 1 0,0-2 0,1 0 0,1 0 0,-1-1 0,1-1 0,0 0 0,21 8 0,-8-3 0,0-1 0,1-1 0,0-1 0,0-2 0,1 0 0,0-2 0,0-2 0,37 2 0,-38-5 0,-1 1 0,1 1 0,0 1 0,-1 2 0,27 8 0,-38-8 0,1 1 0,-1 0 0,-1 1 0,1 1 0,-1 0 0,-1 1 0,1 1 0,-2 0 0,19 18 0,-20-16 0,0 0 0,0-1 0,1-1 0,1 0 0,-1-1 0,2 0 0,-1-1 0,1 0 0,1-1 0,14 5 0,36 10 0,-36-11 0,0-1 0,49 9 0,-44-12 0,49 17 0,6 1 0,55 7 0,-31-6 0,-84-17 0,0-2 0,1 0 0,33 1 0,33 6 0,-69-8 0,54 3 0,-66-8 0,19-1 0,-1 2 0,1 1 0,37 9 0,-24-5 0,0-1 0,0-2 0,0-3 0,55-5 0,6 1 0,1001 3 0,-1087 2 0,0 0 0,39 9 0,-37-6 0,0 0 0,27 0 0,22-5 0,-38 0 0,1 1 0,-1 1 0,61 12 0,-51-6 0,2-3 0,-1-1 0,1-2 0,58-6 0,2 1 0,-3 5 0,112-5 0,-137-11 0,-58 9 0,0 1 0,33-2 0,-20 5 0,0-2 0,56-10 0,-40 5 0,-1 3 0,1 1 0,91 7 0,-33 0 0,-76-5 0,1-1 0,33-8 0,-32 5 0,62-4 0,489 12 0,-563-1 0,-1 1 0,41 10 0,-39-7 0,1-1 0,28 2 0,-8-5 0,-9-1 0,-1 2 0,0 1 0,36 8 0,-22-4 0,0-1 0,1-3 0,96-5 0,-38-1 0,1032 3 0,-1117-1 0,0-1 0,38-9 0,-36 5 0,0 2 0,27-1 0,391 4 0,-212 2 0,-201-2 0,-1-2 0,36-8 0,-33 5 0,51-3 0,75-9 0,-82 7 0,-54 7 0,-1 1 0,0-2 0,0-1 0,0-1 0,-1 0 0,0-1 0,0-1 0,-1-1 0,0-1 0,25-20 0,-33 23 0,0-1 0,-1 0 0,0 0 0,0-1 0,-1 0 0,0 0 0,-1-1 0,0 0 0,-1 0 0,0-1 0,-1 0 0,0 0 0,-1 0 0,-1-1 0,0 1 0,0-1 0,1-24 0,-7-196 0,1 222 0,0 1 0,-1-1 0,0 1 0,-1 0 0,0 0 0,0 0 0,-1 0 0,-1 1 0,1 0 0,-13-14 0,-8-9 0,-45-40 0,41 43 0,16 16 0,-1 0 0,-1 2 0,0-1 0,-1 2 0,0 0 0,-26-10 0,1 3 0,-74-19 0,-30 3 0,-48-13 0,37 8 0,-47 10 0,58-2 0,0 1 0,-58 0 0,-1 0 0,118 12 0,-106-8 0,115 12 0,55 8 0,-1 1 0,-26-1 0,33 5 0,-17-1 0,1-1 0,-1-1 0,-36-9 0,-75-18 0,-30 1 0,151 25 0,0 1 0,-44 0 0,45 3 0,1-1 0,0-1 0,-35-7 0,22 1 0,-50-4 0,-23-4 0,77 10 0,-55-3 0,52 7 0,-48-10 0,56 8 0,1 1 0,-53 0 0,55 4 0,0-2 0,1 0 0,-1-2 0,-26-6 0,16 2 0,-58-6 0,-12-3 0,78 12 0,1 1 0,-41 0 0,43 3 0,0 0 0,0-2 0,-38-9 0,33 6 0,0 0 0,0 2 0,-54 0 0,-1 0 0,1-10 0,58 8 0,1 1 0,-29-1 0,18 4 0,0-2 0,-58-10 0,-29-4 0,18 4 0,-56-17 0,134 26 0,0 1 0,-1 1 0,-31 1 0,34 2 0,-1-1 0,1-2 0,0 0 0,-29-7 0,4 0 0,-1 2 0,0 2 0,0 2 0,-95 6 0,28 0 0,-878-3 0,972 1 0,-1 2 0,-40 8 0,39-5 0,0-2 0,-30 2 0,-622-4 0,328-5 0,-587 3 0,912-1 0,1-1 0,-41-10 0,39 7 0,0 0 0,-30 0 0,20 2-116,-56-11-1,59 9-1015,8 1-5694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00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24575,'1'-1'0,"-1"-1"0,1 1 0,0-1 0,-1 0 0,1 1 0,0-1 0,0 1 0,0 0 0,0-1 0,0 1 0,1 0 0,-1 0 0,0-1 0,1 1 0,-1 0 0,0 0 0,1 1 0,-1-1 0,1 0 0,0 0 0,-1 1 0,1-1 0,0 1 0,-1-1 0,1 1 0,0 0 0,2-1 0,56-5 0,-54 5 0,66-3 0,115 8 0,-184-4 0,-1 0 0,1 0 0,-1 0 0,0 0 0,1 1 0,-1-1 0,1 1 0,-1 0 0,0-1 0,0 1 0,1 0 0,-1 0 0,0 1 0,0-1 0,0 0 0,0 1 0,0-1 0,0 1 0,-1-1 0,1 1 0,-1 0 0,1 0 0,-1 0 0,1 0 0,-1 0 0,0 0 0,0 0 0,0 0 0,0 1 0,0-1 0,-1 0 0,1 1 0,-1-1 0,1 0 0,-1 1 0,0-1 0,0 5 0,-2 7 0,0 1 0,-2-1 0,1 0 0,-2 0 0,-8 19 0,-5 18 0,17-46 0,0 1 0,0-1 0,0 1 0,1 0 0,0-1 0,0 1 0,0-1 0,1 1 0,0-1 0,0 1 0,0-1 0,1 1 0,3 7 0,-4-11 0,1 1 0,-1-1 0,0 0 0,1-1 0,-1 1 0,1 0 0,0 0 0,0-1 0,-1 1 0,1-1 0,0 1 0,0-1 0,1 0 0,-1 0 0,0 0 0,0 0 0,0 0 0,1 0 0,-1-1 0,0 1 0,1-1 0,-1 1 0,1-1 0,-1 0 0,1 0 0,-1 0 0,0-1 0,1 1 0,-1 0 0,0-1 0,1 0 0,-1 1 0,5-3 0,-2 1 0,-1-1 0,1 0 0,0 0 0,-1 0 0,1 0 0,-1 0 0,0-1 0,0 0 0,0 0 0,-1 0 0,0-1 0,1 1 0,-1-1 0,-1 1 0,1-1 0,-1 0 0,0 0 0,0 0 0,0-1 0,1-5 0,2-10 0,-1 0 0,-1 0 0,1-38 0,-4-2 0,-8 80 0,0 0 0,-7 35 0,12-39 15,1 0 0,0 0 0,2 0 0,0 0 0,0 0 0,2 0 0,3 19 0,-3-26-121,1 0 0,0 1 0,0-1 0,1 0 0,0-1 0,0 1-1,1-1 1,0 0 0,1 0 0,-1 0 0,1-1 0,0 0 0,14 11 0,2 0-6720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6:03:15.7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0 129 24575,'1'-2'0,"0"-1"0,0 1 0,0 0 0,0 0 0,0 0 0,0 0 0,0 0 0,1 0 0,-1 0 0,0 1 0,1-1 0,0 0 0,-1 1 0,1-1 0,0 1 0,0 0 0,0-1 0,0 1 0,0 0 0,0 0 0,4-1 0,48-17 0,-45 16 0,0 1 0,0 0 0,0 1 0,0 0 0,1 0 0,-1 1 0,0 0 0,0 1 0,1 0 0,-1 0 0,0 1 0,0 0 0,0 1 0,-1 0 0,1 0 0,-1 1 0,1 0 0,-1 0 0,0 1 0,-1 0 0,1 1 0,12 11 0,-15-12 0,1 0 0,0 0 0,0-1 0,0 0 0,0 0 0,1 0 0,0-1 0,0 0 0,0 0 0,0-1 0,0 1 0,0-2 0,1 1 0,-1-1 0,1 0 0,-1-1 0,11 0 0,-6-1 0,1 0 0,0-2 0,-1 1 0,0-1 0,1-1 0,-2 0 0,1-1 0,0-1 0,16-9 0,-20 9 0,1 1 0,1 0 0,-1 0 0,1 1 0,0 0 0,0 0 0,0 1 0,0 1 0,0 0 0,1 0 0,-1 1 0,1 0 0,-1 1 0,1 0 0,0 1 0,-1 0 0,0 0 0,1 1 0,-1 1 0,0 0 0,0 0 0,0 1 0,0 0 0,12 8 0,-12-6 0,7 5 0,-1-1 0,2 0 0,-1-2 0,25 9 0,-37-15 0,1-1 0,0 0 0,0 0 0,1 0 0,-1-1 0,0 0 0,0 0 0,0 0 0,0-1 0,0 0 0,0 0 0,0-1 0,0 1 0,0-1 0,-1-1 0,1 1 0,10-7 0,31-21 0,-23 14 0,0 1 0,0 1 0,49-19 0,-65 30 0,0 1 0,0 0 0,0 0 0,0 1 0,1 0 0,-1 0 0,0 1 0,0 0 0,1 1 0,-1 0 0,0 0 0,0 0 0,0 1 0,0 1 0,0-1 0,0 1 0,12 7 0,-9-4 0,0 0 0,1-1 0,-1-1 0,1 0 0,0 0 0,1-1 0,-1 0 0,1-2 0,23 2 0,-28-3 0,0-1 0,1 0 0,-1 0 0,0-1 0,0 0 0,0-1 0,0 0 0,0 0 0,-1 0 0,0-1 0,1 0 0,-1-1 0,0 0 0,-1 0 0,12-11 0,-13 11 0,0 0 0,0 1 0,0 0 0,1 0 0,-1 0 0,1 1 0,0 0 0,0 0 0,0 0 0,1 1 0,-1-1 0,0 2 0,1-1 0,-1 1 0,1 0 0,0 0 0,-1 1 0,1 0 0,0 0 0,0 0 0,-1 1 0,1 0 0,-1 0 0,1 1 0,-1 0 0,1 0 0,-1 1 0,0-1 0,0 1 0,0 1 0,0-1 0,10 9 0,-12-7 0,1 0 0,0-1 0,0 0 0,0 0 0,1 0 0,0-1 0,-1 1 0,1-1 0,0-1 0,1 1 0,-1-1 0,0 0 0,1-1 0,-1 1 0,1-1 0,-1 0 0,1-1 0,0 0 0,-1 0 0,1 0 0,0-1 0,-1 0 0,1 0 0,-1-1 0,1 1 0,-1-2 0,0 1 0,0-1 0,0 1 0,0-2 0,0 1 0,-1-1 0,8-5 0,-9 5 0,1 0 0,0 1 0,0 0 0,0 0 0,0 0 0,1 0 0,-1 1 0,1 0 0,0 0 0,0 0 0,-1 1 0,1 0 0,0 0 0,0 0 0,0 1 0,0 0 0,0 0 0,0 1 0,0-1 0,0 1 0,7 2 0,11 4 0,-1 0 0,0 2 0,38 19 0,-53-24 0,1-1 0,-1 0 0,1 0 0,0-1 0,0 0 0,0-1 0,-1 0 0,2 0 0,-1-1 0,0 0 0,12-3 0,9-2 0,-1-1 0,31-11 0,-28 8 0,101-18 0,-130 25 12,-7 2-1389,-5-1-5449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6:03:18.8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786 2 24575,'-110'-2'0,"-119"5"0,190 2 0,-54 16 0,33-7 0,50-11 0,1-1 0,0 2 0,-1 0 0,2 0 0,-1 0 0,0 1 0,1 1 0,0-1 0,0 1 0,0 1 0,1-1 0,0 1 0,1 1 0,-1-1 0,-5 9 0,-7 15 0,0 0 0,-24 58 0,41-85 0,-5 15 0,0 0 0,1 1 0,1 0 0,1 0 0,1 0 0,-1 24 0,4 129 0,2-77 0,-4 20 0,5 127 0,7-180 0,-6-43 0,-1-1 0,1 27 0,-3-1 0,13 85 0,4 34 0,-8-71 0,-9-67 0,1 0 0,6 28 0,-3-27 0,-1 0 0,-1 27 0,7 41 0,-6-65 0,1 44 0,-5-47 0,2-1 0,8 38 0,-4-25 0,-2 1 0,-1-1 0,-6 81 0,1-28 0,3-26 0,15 101 0,1 23 0,-12-147 0,-1-1 0,-3 1 0,-3 44 0,0-32 0,5 56 0,7-49 0,-6-43 0,-1 0 0,2 29 0,-8 82 0,5 100 0,8-167 0,-6-44 0,-1 1 0,1 26 0,-4 928 0,-1-954 0,-1-1 0,-6 26 0,-3 40 0,12-4 0,0-32 0,-2-1 0,-12 92 0,8-111 0,0 57 0,5-59 0,-1-1 0,-9 47 0,-12 75 0,18-126 0,1 1 0,-1 38 0,4-38 0,-1 0 0,-8 37 0,3-20 0,2-1 0,1 1 0,5 79 0,1-27 0,-3-59 0,-2-10 0,2 0 0,1-1 0,1 1 0,0 0 0,2-1 0,0 0 0,12 33 0,-7-29 0,-1 0 0,-1 0 0,4 42 0,4 14 0,-11-58 0,-1 0 0,-1 1 0,-1 28 0,-1-28 0,0-1 0,2 0 0,6 31 0,-2-16 0,-1 0 0,-2 0 0,-2 0 0,-5 43 0,2 11 0,2-72 0,1 1 0,0-1 0,2 1 0,1-1 0,1 0 0,0 0 0,2 0 0,0-1 0,2 0 0,12 24 0,-11-27 0,0 0 0,1-1 0,1 0 0,0 0 0,19 16 0,-22-23 0,0-2 0,1 0 0,0 0 0,0-1 0,0 0 0,1 0 0,0-1 0,0-1 0,1 0 0,11 3 0,-18-6 0,25 7 0,1-1 0,0-2 0,63 3 0,36-11 0,185 5 0,-231 14-1365,-66-13-5461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6:03:46.4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1 109 24575,'4'-1'0,"0"0"0,0 0 0,0 0 0,-1-1 0,1 1 0,0-1 0,-1 0 0,1 0 0,4-3 0,20-11 0,-27 16 0,20-7 0,0 1 0,39-7 0,-53 13 0,-1-1 0,1 1 0,0 0 0,0 1 0,0-1 0,-1 1 0,1 1 0,0-1 0,-1 1 0,1 0 0,-1 1 0,0 0 0,7 3 0,34 28 0,-38-27 0,0 0 0,1-1 0,-1 0 0,15 7 0,-19-11 0,-1-1 0,1 0 0,0 1 0,0-2 0,-1 1 0,1 0 0,0-1 0,0 0 0,0 0 0,0-1 0,0 1 0,0-1 0,8-3 0,3-1 0,-1-2 0,-1 0 0,1-1 0,24-17 0,28-15 0,-45 30 0,0 2 0,1 0 0,-1 1 0,2 2 0,-1 0 0,1 2 0,0 0 0,0 2 0,35 1 0,-50 3 0,0-1 0,1 2 0,-1-1 0,0 1 0,-1 1 0,1-1 0,-1 1 0,0 1 0,15 12 0,23 15 0,-39-30 0,-1 0 0,1 0 0,-1 0 0,1-1 0,0 0 0,0 0 0,0-1 0,0 0 0,0 0 0,0-1 0,1 0 0,-1 0 0,10-2 0,5-2 0,-1-1 0,0-1 0,21-10 0,-24 9 0,0 1 0,0 0 0,0 2 0,36-6 0,-50 10 0,22-1 0,49 3 0,-68-1 0,1 0 0,-1 1 0,1-1 0,-1 2 0,0-1 0,1 1 0,-2 0 0,1 0 0,0 1 0,0 0 0,5 5 0,6 6 0,1-1 0,0-1 0,1-1 0,1-1 0,42 18 0,-53-26 0,0 0 0,0 0 0,1-1 0,-1 0 0,1 0 0,0-2 0,-1 1 0,1-1 0,0-1 0,0 0 0,-1 0 0,1-1 0,-1-1 0,1 1 0,9-6 0,27-11 0,-24 7 0,1 1 0,0 2 0,1 0 0,0 2 0,1 1 0,-1 1 0,47-4 0,-44 11 0,48 8 0,-49-5 0,54 2 0,-53-9 0,0-1 0,0-2 0,-1-1 0,0-1 0,0-1 0,0-1 0,30-16 0,-39 18 0,0-1 0,1 2 0,-1 0 0,1 1 0,1 1 0,-1 0 0,1 2 0,-1 0 0,1 2 0,28 1 0,-44 0 0,0 0 0,0 1 0,0-1 0,0 1 0,0 0 0,0 0 0,0 0 0,-1 0 0,1 0 0,-1 1 0,1 0 0,-1 0 0,0 0 0,0 0 0,5 7 0,-6-6 0,1-1 0,0 1 0,0-1 0,1 1 0,-1-1 0,1-1 0,-1 1 0,1 0 0,0-1 0,0 0 0,0 1 0,0-2 0,1 1 0,-1 0 0,7 1 0,1-2-170,-1-1-1,1 0 0,0 0 1,-1-1-1,1-1 0,-1 0 1,21-6-1,-17 3-6655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6:03:49.6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742 3 24575,'-138'-3'0,"-148"6"0,255 1 0,1 1 0,-33 11 0,58-14 0,0 0 0,1 1 0,-1 0 0,1 0 0,-1 0 0,1 1 0,0-1 0,0 1 0,1 0 0,-1 0 0,1 0 0,0 1 0,0-1 0,0 1 0,0 0 0,-3 9 0,-4 10 0,2-1 0,-7 31 0,10-28 0,1 0 0,2 0 0,1 1 0,3 39 0,-1-40 0,0 1 0,-2 0 0,-1-1 0,-7 37 0,3-26 0,1 0 0,2 1 0,2-1 0,5 52 0,-2 3 0,0 26 0,-4 124 0,-8-179 0,6-44 0,1 1 0,-1 26 0,4 1288 0,1-1318 0,1 0 0,6 28 0,3 28 0,-9-43 0,2 1 0,11 41 0,-8-41 0,7 64 0,8 75 0,-12-108 0,27 91 0,-25-106 0,69 288 0,-77-315 0,43 236 0,-8-51 0,-33-175 0,49 252 0,-28-75 0,-18-144 0,-5-42 0,0 0 0,-1 26 0,-4 46 0,2 71 0,9-101 0,-6-42 0,-1 0 0,1 25 0,-3-1 0,2-1 0,9 45 0,-9-66 0,-2 0 0,0-1 0,-2 1 0,0 0 0,-8 40 0,1-2 0,4-15 0,-8 42 0,-51 180 0,-22 37 0,21-28 0,57-246 0,-37 185 0,23-87 0,12-72 0,-19 66 0,4-24 0,6-29 0,11-48 0,1 0 0,1 0 0,-3 36 0,-2 21 0,5-56 0,2 1 0,-1 23 0,-6 58 0,5-72 0,0 45 0,4-58 0,-1 0 0,-6 27 0,-3 38 0,1 38 0,-1 10 0,12 462 0,1-565 0,1 0 0,2 0 0,8 33 0,8 41 0,-13-59 0,1 0 0,3-1 0,1 0 0,35 74 0,-7-18 0,30 113 0,-63-181 0,-1 1 0,-1 0 0,-2 0 0,1 65 0,-4-77 0,1-1 0,5 28 0,4 37 0,-13-19 0,0-43 0,1-1 0,1 1 0,1 0 0,6 34 0,-5-50 0,0 0 0,1-1 0,0 1 0,0-1 0,1 0 0,-1 0 0,1-1 0,0 1 0,0-1 0,1 1 0,-1-1 0,1 0 0,0-1 0,0 1 0,0-1 0,0 0 0,9 3 0,10 4 0,1 0 0,41 10 0,-36-15 0,1-1 0,-1-1 0,1-2 0,54-4 0,-3 0 0,-41 1 58,42-7 0,-44 4-799,51-1 1,-72 6-6086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7:40:39.0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0 118 24575,'40'-14'0,"-19"5"0,5 1 0,0 1 0,0 0 0,0 2 0,1 1 0,44-1 0,-53 5 0,0 1 0,-1 1 0,0 0 0,21 6 0,-32-7 0,1 1 0,-1 0 0,0 1 0,0 0 0,0 0 0,0 0 0,-1 0 0,1 1 0,-1 0 0,0 0 0,0 1 0,0-1 0,-1 1 0,6 7 0,-8-9 0,0 1 0,0-1 0,1 1 0,-1-1 0,1 0 0,0 0 0,0 0 0,0-1 0,1 1 0,-1-1 0,1 0 0,-1 0 0,1 0 0,0 0 0,-1 0 0,1-1 0,0 0 0,0 0 0,0 0 0,0 0 0,1 0 0,-1-1 0,0 0 0,0 0 0,0 0 0,0 0 0,0-1 0,1 0 0,-1 0 0,0 0 0,0 0 0,5-3 0,4-2 0,0-1 0,0-1 0,-1 0 0,0-1 0,0 0 0,-1-1 0,17-19 0,-20 21 0,-1 0 0,1 1 0,1 0 0,-1 1 0,1-1 0,0 2 0,0-1 0,1 2 0,0-1 0,0 1 0,0 0 0,18-3 0,-21 6 0,0 0 0,0 0 0,0 1 0,0 0 0,0 1 0,-1-1 0,1 1 0,0 0 0,0 1 0,0 0 0,-1 0 0,1 1 0,-1-1 0,0 1 0,1 1 0,-1-1 0,-1 1 0,1 0 0,-1 0 0,8 8 0,-1 0 0,1-1 0,-1-1 0,2 0 0,-1 0 0,1-1 0,1-1 0,0-1 0,21 9 0,-29-14 0,0 0 0,0 0 0,0-1 0,0 0 0,0 0 0,0-1 0,0 0 0,0 0 0,0 0 0,1-1 0,-1 0 0,0-1 0,-1 1 0,1-1 0,0-1 0,0 1 0,-1-1 0,1 0 0,-1-1 0,0 1 0,0-1 0,6-6 0,32-32 0,-35 33 0,0-1 0,1 1 0,0 1 0,19-13 0,-24 19 0,0-1 0,0 1 0,0 1 0,0-1 0,0 1 0,0 0 0,1 0 0,-1 0 0,0 0 0,0 1 0,1 0 0,-1 1 0,0-1 0,1 1 0,8 2 0,-6-1 0,-1 1 0,1 1 0,-1-1 0,1 1 0,-1 1 0,0-1 0,-1 1 0,1 0 0,-1 1 0,9 9 0,-10-10 0,0 1 0,1-1 0,-1 0 0,1 0 0,0-1 0,1 0 0,-1 0 0,1 0 0,-1-1 0,1 0 0,0 0 0,0-1 0,11 2 0,-9-2 0,0 0 0,0-1 0,0-1 0,0 0 0,0 0 0,0 0 0,0-1 0,0-1 0,-1 1 0,1-2 0,0 1 0,-1-1 0,1 0 0,-1-1 0,0 0 0,0 0 0,0-1 0,-1 0 0,13-11 0,-16 12 0,0 1 0,1-1 0,-1 1 0,0-1 0,1 2 0,0-1 0,-1 0 0,1 1 0,0 0 0,1 0 0,-1 0 0,0 1 0,0-1 0,1 1 0,-1 1 0,1-1 0,-1 1 0,1 0 0,-1 0 0,0 1 0,1-1 0,-1 1 0,9 3 0,7 3 0,-1 2 0,-1 0 0,1 1 0,31 23 0,-32-21 0,-1 0 0,1-1 0,37 14 0,-48-22 0,0-1 0,0 0 0,1 0 0,-1-1 0,0 0 0,1-1 0,-1 1 0,11-2 0,-14 0 0,0 0 0,0-1 0,0 1 0,-1-1 0,1 0 0,-1 0 0,1 0 0,-1 0 0,0-1 0,0 0 0,0 0 0,0 0 0,-1 0 0,1-1 0,4-5 0,-6 6 0,1 0 0,-1 0 0,1 0 0,0 0 0,0 0 0,0 1 0,0-1 0,0 1 0,1 0 0,-1 0 0,1 0 0,0 0 0,-1 1 0,1 0 0,0-1 0,0 1 0,0 1 0,0-1 0,0 0 0,0 1 0,0 0 0,0 0 0,0 0 0,0 1 0,0-1 0,6 3 0,5 2 0,-1 1 0,0 1 0,-1 0 0,0 1 0,22 17 0,-21-15 0,1 0 0,0-1 0,20 10 0,-17-12 0,2 0 0,-1-2 0,1 0 0,0-1 0,36 3 0,-48-6 0,1-1 0,-1-1 0,0 0 0,1 0 0,-1 0 0,0-1 0,0 0 0,0-1 0,0 0 0,-1 0 0,1 0 0,-1-1 0,0 0 0,0-1 0,0 0 0,11-9 0,-17 12 0,1 0 0,-1 0 0,1 1 0,-1-1 0,1 1 0,0-1 0,0 1 0,-1 0 0,1 0 0,0 0 0,0 0 0,0 0 0,0 0 0,1 0 0,-1 1 0,0-1 0,0 1 0,0-1 0,1 1 0,-1 0 0,0 0 0,0 0 0,0 0 0,1 0 0,-1 1 0,0-1 0,0 1 0,3 0 0,1 3 0,0 1 0,0-1 0,-1 1 0,0 0 0,0 0 0,0 0 0,6 10 0,-5-7 0,-4-6 0,0 0 0,0 0 0,0 0 0,0 0 0,0 0 0,0-1 0,0 1 0,1-1 0,-1 1 0,0-1 0,1 0 0,-1 0 0,1 0 0,0 0 0,-1 0 0,1-1 0,0 1 0,-1-1 0,1 0 0,0 0 0,0 0 0,-1 0 0,1 0 0,0 0 0,0-1 0,-1 0 0,1 1 0,0-1 0,-1 0 0,1 0 0,-1 0 0,1-1 0,-1 1 0,0 0 0,1-1 0,3-3 0,4-3 0,-1 0 0,0-1 0,0 0 0,-1-1 0,0 0 0,12-19 0,-15 22 0,-1 0 0,2 1 0,-1-1 0,1 1 0,-1 0 0,2 0 0,-1 1 0,1 0 0,-1 0 0,1 0 0,1 1 0,12-6 0,-15 8 0,0 0 0,0 1 0,1 0 0,-1-1 0,0 2 0,1-1 0,-1 1 0,1-1 0,-1 1 0,1 1 0,-1-1 0,1 1 0,-1 0 0,0 0 0,1 1 0,-1 0 0,0 0 0,0 0 0,0 0 0,6 5 0,4 2 0,-1 0 0,2 0 0,-1-2 0,1 0 0,1 0 0,-1-2 0,1 0 0,0-1 0,0 0 0,0-2 0,1 0 0,-1-1 0,0 0 0,1-2 0,-1 0 0,30-6 0,-40 5 0,-1-1 0,1 0 0,-1-1 0,0 0 0,0 0 0,0 0 0,6-6 0,31-20 0,-40 29 0,-1 0 0,0 0 0,0 0 0,1 0 0,-1 1 0,1-1 0,-1 1 0,1 0 0,-1 0 0,0 0 0,1 0 0,-1 0 0,1 0 0,-1 1 0,1-1 0,-1 1 0,0 0 0,3 0 0,3 3 0,0 0 0,0-1 0,0-1 0,0 1 0,1-1 0,8 1 0,-13-3 0,0-1 0,-1 1 0,1-1 0,-1 1 0,1-1 0,0 0 0,-1 0 0,0-1 0,1 1 0,-1-1 0,0 1 0,1-1 0,-1 0 0,0 0 0,-1-1 0,1 1 0,3-3 0,10-11 0,-9 9 0,-1 1 0,1 0 0,0 1 0,13-9 0,-17 12 0,1 1 0,-1 0 0,1-1 0,0 1 0,-1 1 0,1-1 0,0 0 0,-1 1 0,1 0 0,0 0 0,0 0 0,0 0 0,-1 1 0,8 1 0,34 8-1365,-23-6-5461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7:40:50.1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12023 0 24575,'5'2'0,"-1"0"0,1 0 0,0 0 0,-1 0 0,0 1 0,1 0 0,-1 0 0,0 0 0,0 0 0,4 5 0,1 0 0,201 180 0,-19 2 0,48 84 0,2 73 0,-68-55 0,-117-161 0,-9-17 0,55 109 0,-59-126 0,34 111 0,-27-14 0,-33-114 0,-10-37 0,-2 2 0,-2-1 0,-2 0 0,-4 47 0,0 10 0,3-42 0,-2 1 0,-13 84 0,-15 13 0,-1-45 0,-4-2 0,-76 163 0,87-218 0,8-16 0,-1-1 0,-2-1 0,-2 0 0,-46 61 0,-3-15 0,-64 67 0,92-111 0,-82 55 0,47-38 0,39-27 0,-2-2 0,-1-1 0,-56 26 0,-17 5 0,-64 27 0,54-32 0,-50 18 0,-1-3 0,64-24 0,32-13 0,-174 57 0,-69 1 0,-57-1 0,233-58 0,107-22 0,-43 2 0,-20 4 0,30 3 0,43-8 0,-1-2 0,-44 4 0,42-7 0,-49 12 0,19-3 0,4 0 0,38-6 0,0-2 0,-28 2 0,-49 9 0,72-9 0,-1-2 0,-30 2 0,-130 13 0,167-17 0,-48 6 0,28-4 0,-42 9 0,53-8 0,0-1 0,-1-1 0,-30-2 0,29-1 0,-1 1 0,-44 8 0,-246 40 0,226-36 0,55-7 0,-59 3 0,45-7 0,-70 13 0,98-11 0,-60 4 0,51-5 0,-60 11 0,62-9 0,0-1 0,0-1 0,0-2 0,-37-3 0,-66 3 0,57 13 0,57-9 0,0-1 0,-30 1 0,-350-4 0,190-2 0,184 2 0,-1 2 0,-35 8 0,33-5 0,-51 3 0,34-7 0,-79 13 0,73-8 0,0-3 0,-105-4 0,-41 1 0,103 13 0,62-7 0,-67 2 0,-627-10 0,706 2 0,1 2 0,-38 8 0,36-6 0,0-1 0,-27 1 0,26-3 0,-51 11 0,51-7 0,-1-2 0,-27 1 0,-95 12 0,63-4 0,-90 16 0,115-17 0,40-7 0,0-1 0,-27 3 0,-49 7 0,69-8 0,-53 3 0,38-5 0,0 1 0,-74 19 0,-5 2 0,-26 3 0,-34 9 0,97-19 0,-175 40 0,-25 12 0,130-29 0,-9 10 0,57-16 0,3-2 0,-82 22 0,132-41 0,0 2 0,-92 45 0,48-20 0,-148 47 0,182-62 0,-156 73 0,142-60 0,37-20 0,-44 29 0,54-30 0,-42 19 0,50-28 0,0 1 0,1 1 0,0 1 0,-35 30 0,-90 75 0,83-69 0,52-42 0,0 0 0,0 1 0,1 1 0,0 0 0,0 0 0,1 1 0,-13 17 0,7-6 0,11-16 0,0-1 0,1 1 0,-1 1 0,1-1 0,0 0 0,-2 7 0,5-12 0,0 1 0,0-1 0,0 0 0,0 1 0,0-1 0,0 0 0,0 1 0,0-1 0,0 0 0,0 1 0,0-1 0,0 0 0,0 1 0,0-1 0,0 0 0,0 1 0,0-1 0,0 0 0,0 0 0,0 1 0,1-1 0,-1 0 0,0 1 0,0-1 0,0 0 0,1 0 0,-1 1 0,0-1 0,0 0 0,1 0 0,-1 0 0,0 1 0,0-1 0,1 0 0,-1 0 0,0 0 0,1 0 0,-1 0 0,0 1 0,1-1 0,-1 0 0,21-2 0,17-10 0,69-37 0,-46 21 0,65-22 0,-24 18 0,-187 78 0,19-14 0,5-2 0,-1-2 0,-122 36 0,180-63 0,0 0 0,0 0 0,-1 0 0,1 0 0,0-1 0,-1 1 0,1-1 0,-7-1 0,10 1 0,1 0 0,-1 0 0,1-1 0,0 1 0,-1 0 0,1 0 0,-1-1 0,1 1 0,0 0 0,-1-1 0,1 1 0,0 0 0,0-1 0,-1 1 0,1 0 0,0-1 0,0 1 0,-1 0 0,1-1 0,0 1 0,0-1 0,0 1 0,0-1 0,0 1 0,0 0 0,0-1 0,0 1 0,0-1 0,0 1 0,0-1 0,10-26 0,10-7 0,-11 20 0,0-1 0,-1-1 0,-1 1 0,10-31 0,-4-13-50,-9 37-169,1 1 0,0 0-1,2 1 1,0-1 0,11-19 0,-8 25-6607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7:40:52.3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24575,'527'0'-1365,"-502"0"-5461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7:41:02.0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23944,'0'92'0,"93"-92"0,-93-92 0,-93 92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7:40:55.5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 24575,'0'4'0,"0"1"0,1 0 0,-1 0 0,1 0 0,0-1 0,0 1 0,0 0 0,1-1 0,-1 1 0,1-1 0,0 1 0,1-1 0,-1 0 0,1 0 0,0 0 0,6 7 0,-5-7 0,1-1 0,0 1 0,0-1 0,0 0 0,1 0 0,-1-1 0,1 1 0,-1-1 0,1 0 0,0-1 0,0 1 0,0-1 0,8 0 0,-6 0 0,1 0 0,-1-1 0,0 1 0,0-2 0,1 1 0,-1-1 0,0-1 0,0 0 0,0 0 0,0 0 0,0-1 0,-1 0 0,1 0 0,-1-1 0,0 0 0,0-1 0,0 1 0,0-1 0,-1-1 0,0 1 0,0-1 0,0 0 0,-1 0 0,0-1 0,0 0 0,4-8 0,-8 14 0,-1-1 0,1 0 0,0 1 0,0-1 0,-1 1 0,1 0 0,0-1 0,0 1 0,0 0 0,1-1 0,-1 1 0,0 0 0,0 0 0,1 0 0,-1 0 0,1 0 0,-1 0 0,1 1 0,-1-1 0,2 0 0,-2 1 0,0 1 0,0-1 0,0 1 0,-1 0 0,1-1 0,0 1 0,0 0 0,-1 0 0,1-1 0,-1 1 0,1 0 0,0 0 0,-1 0 0,0 0 0,1 0 0,-1 0 0,0 0 0,1 0 0,-1 0 0,0-1 0,0 1 0,0 1 0,0 0 0,3 18 0,-2 0 0,-1 24 0,-1-35 0,3 59 0,-1-39 0,0-1 0,-2 1 0,-9 54 0,9-80 0,0 1 0,0-1 0,0 1 0,-1-1 0,1 0 0,-1 0 0,0 0 0,0 0 0,0 0 0,0 0 0,-1-1 0,1 1 0,-1-1 0,1 1 0,-1-1 0,0 0 0,0 0 0,0 0 0,-5 2 0,-4 0 0,0 0 0,0 0 0,0-1 0,-16 1 0,25-3 0,2-1 0,-1 1 0,1-1 0,-1 0 0,1 0 0,-1 0 0,0 0 0,1 0 0,-1 0 0,1 0 0,-1-1 0,1 1 0,-1 0 0,0-1 0,1 1 0,0-1 0,-1 0 0,1 0 0,-1 1 0,1-1 0,0 0 0,-1 0 0,1 0 0,0 0 0,0 0 0,0-1 0,0 1 0,0 0 0,0 0 0,0-1 0,0 1 0,1-1 0,-1 1 0,0-1 0,1 1 0,-1-1 0,1 1 0,0-1 0,-1 1 0,1-1 0,0 1 0,0-1 0,0 0 0,0 1 0,0-1 0,1 1 0,-1-1 0,1-1 0,-1-2 0,1 1 0,-1 0 0,1 0 0,0-1 0,1 1 0,-1 0 0,1 0 0,0 0 0,0 0 0,0 1 0,0-1 0,1 0 0,-1 1 0,1 0 0,0 0 0,0-1 0,4-2 0,15-4-1365,-1 5-5461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7:40:56.0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0 172 24575,'7'-1'0,"0"-1"0,-1-1 0,0 1 0,1-1 0,-1 0 0,-1-1 0,12-7 0,-2 1 0,-3 3 0,-1-1 0,0 0 0,18-17 0,-27 23 0,0 1 0,0-1 0,0 1 0,-1-1 0,1 0 0,-1 0 0,1 0 0,-1 0 0,1 0 0,-1 0 0,0 0 0,0 0 0,0-1 0,-1 1 0,1 0 0,0-1 0,-1 1 0,1 0 0,-1-1 0,0 1 0,0-1 0,0 1 0,0 0 0,0-1 0,0 1 0,-1-1 0,1 1 0,-1 0 0,-2-5 0,3 6 0,-1 0 0,1 0 0,-1 0 0,0 0 0,0 0 0,0 0 0,1 0 0,-1 1 0,0-1 0,0 0 0,0 0 0,0 1 0,0-1 0,-1 0 0,1 1 0,0-1 0,0 1 0,0 0 0,0-1 0,-1 1 0,1 0 0,0 0 0,0 0 0,-1 0 0,-1 0 0,1 0 0,-1 1 0,1 0 0,0 0 0,-1 0 0,1 0 0,0 0 0,0 1 0,0-1 0,0 1 0,0-1 0,1 1 0,-4 2 0,0 2 0,1 0 0,-1 0 0,1 0 0,0 1 0,1-1 0,0 1 0,0 0 0,-3 7 0,5-9 0,0 1 0,1-1 0,-1 0 0,1 0 0,0 0 0,0 0 0,1 1 0,-1-1 0,1 0 0,0 0 0,1 0 0,-1 0 0,1 0 0,0 0 0,0-1 0,1 1 0,-1 0 0,1-1 0,0 0 0,6 7 0,-6-9 0,0 1 0,0 0 0,0-1 0,0 0 0,0 0 0,1 0 0,-1 0 0,1 0 0,-1-1 0,1 1 0,0-1 0,-1 0 0,1 0 0,0-1 0,0 1 0,0-1 0,0 0 0,0 0 0,0 0 0,0 0 0,-1-1 0,1 1 0,0-1 0,0 0 0,0 0 0,-1-1 0,7-2 0,-3 1-97,0-1-1,-1 0 1,1 0-1,-1 0 1,0-1-1,0 0 1,0 0-1,-1-1 1,1 1-1,-1-1 1,-1 0-1,1-1 0,3-7 1,0-5-6729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01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79 140 24575,'6'0'0,"0"0"0,0 0 0,1-1 0,-1 0 0,0 0 0,0-1 0,0 1 0,0-1 0,0-1 0,10-4 0,-14 5 0,-1 1 0,1-1 0,0 1 0,0-1 0,-1 0 0,1 0 0,-1 1 0,1-1 0,-1 0 0,0-1 0,0 1 0,0 0 0,0 0 0,0 0 0,0-1 0,-1 1 0,1 0 0,-1-1 0,1 1 0,-1-1 0,0 1 0,0 0 0,0-1 0,0 1 0,-1-1 0,1 1 0,-1 0 0,1-1 0,-1 1 0,0 0 0,-1-3 0,1 2 0,0 1 0,0-1 0,0 0 0,-1 0 0,1 1 0,-1-1 0,0 0 0,0 1 0,0 0 0,0-1 0,0 1 0,0 0 0,-1 0 0,1 0 0,-1 1 0,1-1 0,-1 0 0,0 1 0,1 0 0,-1 0 0,0-1 0,0 2 0,0-1 0,0 0 0,0 1 0,0-1 0,0 1 0,0 0 0,0 0 0,0 0 0,0 0 0,-6 2 0,5-2 0,0 1 0,0 1 0,-1-1 0,1 0 0,0 1 0,0 0 0,0 0 0,1 0 0,-1 1 0,0-1 0,1 1 0,0 0 0,-1 0 0,1 0 0,0 0 0,1 0 0,-1 1 0,0-1 0,1 1 0,0 0 0,0 0 0,-3 7 0,2-1 0,1 1 0,0 0 0,1 0 0,0 0 0,0 1 0,1-1 0,0 0 0,1 0 0,1 0 0,0 0 0,5 19 0,-5-24 0,1 0 0,-1 0 0,1 0 0,0-1 0,0 1 0,0-1 0,1 0 0,-1 0 0,2 0 0,-1-1 0,0 1 0,1-1 0,0 0 0,0 0 0,0-1 0,0 1 0,0-1 0,1 0 0,0-1 0,-1 1 0,1-1 0,9 2 0,-3-2-136,0 1-1,-1-2 1,1 0-1,0 0 1,0-1-1,0-1 1,0 0-1,0-1 0,12-2 1,0-5-6690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7:40:56.5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1 24575,'0'3'0,"-1"13"0,1 0 0,1 0 0,1 0 0,0 0 0,7 26 0,-8-39 0,0 0 0,1 0 0,-1 0 0,0 0 0,1 0 0,0-1 0,0 1 0,0 0 0,0-1 0,0 0 0,0 1 0,1-1 0,-1 0 0,1 0 0,-1 0 0,1 0 0,0-1 0,0 1 0,0-1 0,0 0 0,0 0 0,0 0 0,0 0 0,0 0 0,0-1 0,1 1 0,-1-1 0,0 0 0,0 0 0,1 0 0,-1 0 0,0-1 0,0 1 0,0-1 0,4-1 0,-2 0 0,1 0 0,-1 0 0,0-1 0,0 0 0,0 0 0,0 0 0,0 0 0,-1-1 0,1 0 0,-1 0 0,0 0 0,-1-1 0,1 1 0,-1-1 0,1 0 0,-1 0 0,-1 0 0,1 0 0,-1 0 0,0-1 0,0 1 0,0-1 0,-1 1 0,0-1 0,0 0 0,0 0 0,-1 1 0,0-1 0,-1-6 0,1 12 0,1-1 0,-1 1 0,0 0 0,0-1 0,0 1 0,0-1 0,0 1 0,0 0 0,0-1 0,0 1 0,0 0 0,0-1 0,-1 1 0,1 0 0,0-1 0,0 1 0,0 0 0,0-1 0,-1 1 0,1 0 0,0-1 0,0 1 0,0 0 0,-1-1 0,1 1 0,0 0 0,0 0 0,-1-1 0,1 1 0,0 0 0,-1 0 0,1 0 0,0 0 0,-1-1 0,1 1 0,0 0 0,-1 0 0,1 0 0,-1 0 0,-6 15 0,-2 26 0,8-34 0,1 1 0,0 0 0,1 0 0,0-1 0,0 1 0,1 0 0,0-1 0,0 1 0,0-1 0,1 0 0,0 1 0,1-1 0,0-1 0,0 1 0,0-1 0,1 1 0,0-1 0,0 0 0,9 7 0,-14-13-22,0 1-1,1-1 1,-1 1 0,0-1-1,0 1 1,1-1 0,-1 1-1,0-1 1,1 1-1,-1-1 1,1 0 0,-1 1-1,0-1 1,1 0 0,-1 1-1,1-1 1,-1 0-1,1 0 1,-1 0 0,1 1-1,-1-1 1,1 0-1,0 0 1,-1 0 0,1 0-1,-1 0 1,1 0 0,-1 0-1,1 0 1,-1 0-1,1 0 1,-1 0 0,1 0-1,0 0 1,-1-1-1,1 1 1,-1 0 0,1 0-1,-1-1 1,0 1 0,1 0-1,-1 0 1,1-1-1,-1 1 1,1-1 0,-1 1-1,0 0 1,1-1 0,-1 1-1,0-1 1,1 1-1,-1-1 1,0 1 0,0-1-1,1 1 1,-1-1-1,0 1 1,0-1 0,0 1-1,0-2 1,3-11-6804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7:40:56.9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0 119 24575,'0'-5'0,"0"-6"0,0-7 0,5 0 0,7 3 0,1-1 0,3 3 0,4 3 0,4 3 0,2 3 0,3 2 0,0 2 0,-4 5 0,-7 7 0,-6 2-8191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7:40:59.2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1 184 24575,'0'2'0,"0"0"0,0 1 0,0-1 0,1 1 0,-1-1 0,1 1 0,0-1 0,0 0 0,-1 1 0,2-1 0,-1 0 0,0 0 0,0 0 0,1 0 0,-1 0 0,1 0 0,0 0 0,-1 0 0,1-1 0,0 1 0,0-1 0,0 1 0,0-1 0,0 0 0,1 1 0,-1-1 0,0 0 0,1-1 0,-1 1 0,0 0 0,1-1 0,-1 1 0,1-1 0,-1 0 0,1 0 0,-1 0 0,1 0 0,2-1 0,0 1 0,0 0 0,0 0 0,0-1 0,0 0 0,0 0 0,-1-1 0,1 1 0,0-1 0,0 0 0,-1 0 0,1 0 0,-1-1 0,0 0 0,0 0 0,0 0 0,0 0 0,0-1 0,5-5 0,-5-2 0,0 1 0,0-1 0,-1 1 0,0-1 0,-1 0 0,0 0 0,0 0 0,-2-1 0,1 1 0,-1 0 0,-1 0 0,0 0 0,-1-1 0,-4-17 0,6 29 0,0-1 0,0 1 0,0-1 0,-1 0 0,1 1 0,0-1 0,0 0 0,0 1 0,-1-1 0,1 1 0,0-1 0,0 0 0,-1 1 0,1-1 0,-1 1 0,1-1 0,0 1 0,-1-1 0,1 1 0,-1 0 0,1-1 0,-1 1 0,0-1 0,1 1 0,-1 0 0,1 0 0,-2-1 0,-6 15 0,2 28 0,6-38 0,0 1 0,0-1 0,1 0 0,-1 1 0,1-1 0,0 0 0,1 0 0,-1 1 0,1-1 0,0 0 0,0-1 0,0 1 0,0 0 0,1 0 0,-1-1 0,1 0 0,0 1 0,0-1 0,1 0 0,-1 0 0,0-1 0,1 1 0,0-1 0,-1 0 0,1 0 0,0 0 0,0 0 0,0-1 0,1 1 0,-1-1 0,0 0 0,0 0 0,1-1 0,-1 1 0,1-1 0,-1 0 0,0 0 0,1-1 0,-1 1 0,0-1 0,1 0 0,6-3 0,-7 2 0,0 0 0,-1 0 0,1 0 0,-1-1 0,0 0 0,0 0 0,0 0 0,0 0 0,0 0 0,0-1 0,-1 1 0,0-1 0,0 1 0,0-1 0,0 0 0,2-6 0,1-5 0,-1 0 0,5-30 0,-10 63 24,0 0 0,0 1 0,2-1 0,5 34 0,-5-45-107,0 0 1,0 0-1,1 0 1,0 0-1,0 0 1,0-1-1,1 1 1,0-1-1,1 0 1,-1 0-1,1 0 1,0 0-1,1-1 1,-1 1-1,1-1 1,0 0-1,9 6 1,3-3-6744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7:40:59.7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154 108 24575,'0'-7'0,"-1"-1"0,1 1 0,-1 0 0,-1 0 0,1 0 0,-1 0 0,0 0 0,-1 0 0,-5-11 0,7 16 0,0 0 0,-1 1 0,1-1 0,0 0 0,0 1 0,-1-1 0,1 1 0,-1 0 0,1-1 0,-1 1 0,0 0 0,0 0 0,1 0 0,-1 0 0,0 0 0,0 1 0,0-1 0,0 0 0,0 1 0,0-1 0,0 1 0,0 0 0,0 0 0,0 0 0,0 0 0,0 0 0,0 0 0,0 0 0,0 1 0,0-1 0,0 1 0,0 0 0,0-1 0,0 1 0,0 0 0,1 0 0,-1 0 0,-2 2 0,-1 1 0,0 0 0,0 0 0,1 0 0,0 0 0,0 1 0,0 0 0,1-1 0,-1 1 0,1 1 0,0-1 0,1 0 0,-1 1 0,1 0 0,0-1 0,1 1 0,-3 10 0,3-7 0,-1-1 0,1 1 0,0 0 0,1 0 0,0 0 0,1 0 0,0 0 0,0 0 0,1-1 0,5 17 0,-7-23 0,1 0 0,0 0 0,0 0 0,0 0 0,0 0 0,0 0 0,1 0 0,-1 0 0,0 0 0,1-1 0,-1 1 0,1-1 0,0 1 0,0-1 0,-1 1 0,1-1 0,0 0 0,0 0 0,0 0 0,0 0 0,0 0 0,1-1 0,-1 1 0,0-1 0,0 1 0,0-1 0,1 0 0,-1 0 0,0 0 0,0 0 0,1 0 0,-1 0 0,0 0 0,0-1 0,1 0 0,-1 1 0,2-2 0,1 0 0,-1 0 0,0 0 0,1 0 0,-1-1 0,0 0 0,-1 0 0,1 0 0,0 0 0,-1 0 0,0-1 0,0 0 0,0 1 0,0-1 0,0 0 0,-1-1 0,4-6 0,5-53 0,-11 65 0,-1 31 0,1-18-119,-1-8 30,0 0 0,1 0 0,0 0 0,0 0 0,1 0 0,-1 0 0,1 0 0,1 0 0,-1 0 0,1 0 0,0-1 0,0 1 0,4 6 0,7 3-6737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7:41:00.2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92 54 24575,'6'-20'0,"-6"20"0,1-1 0,-1 1 0,1-1 0,-1 0 0,1 1 0,-1-1 0,0 0 0,1 0 0,-1 1 0,0-1 0,1 0 0,-1 0 0,0 1 0,0-1 0,0 0 0,0 0 0,0 1 0,0-1 0,0 0 0,0 0 0,0 0 0,0 1 0,0-1 0,0 0 0,-1 0 0,1 1 0,0-1 0,-1 0 0,1 0 0,0 1 0,-1-1 0,1 0 0,-1 1 0,1-1 0,-1 1 0,1-1 0,-1 0 0,0 1 0,1-1 0,-1 1 0,0 0 0,1-1 0,-1 1 0,0-1 0,1 1 0,-1 0 0,0 0 0,0-1 0,1 1 0,-1 0 0,0 0 0,0 0 0,-1 0 0,0-1 0,0 1 0,0-1 0,0 1 0,-1 0 0,1 0 0,0 0 0,0 0 0,-1 0 0,1 0 0,0 0 0,0 1 0,-1-1 0,1 1 0,0 0 0,0-1 0,0 1 0,0 0 0,0 0 0,0 0 0,0 1 0,-2 1 0,2-1 0,-1 1 0,0 0 0,1 1 0,0-1 0,0 0 0,0 1 0,0-1 0,1 1 0,-1 0 0,1-1 0,-1 5 0,-2 10 0,1 0 0,1 0 0,1 0 0,1 19 0,0-36 0,0 30 0,-1-12 0,1 1 0,1 0 0,5 28 0,-6-44 0,1-1 0,-1 0 0,1 0 0,0 1 0,0-1 0,0 0 0,0 0 0,1 0 0,0 0 0,-1-1 0,1 1 0,0 0 0,0-1 0,0 1 0,1-1 0,-1 1 0,0-1 0,1 0 0,0 0 0,-1 0 0,1-1 0,0 1 0,0-1 0,0 1 0,0-1 0,0 0 0,4 1 0,-5-2-72,0 0 1,-1 0-1,1 0 0,0 0 0,0 0 0,0 0 0,0-1 0,0 1 1,-1 0-1,1-1 0,0 0 0,0 1 0,0-1 0,-1 0 0,1 0 1,-1 0-1,1 0 0,2-2 0,8-9-6754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7:41:00.5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0 107 24575,'0'-5'0,"5"-1"0,2-6 0,4 1 0,5 1 0,6 2 0,-2-1 0,1-1 0,2 3 0,-3-3 0,0 0 0,-3 1-8191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7:41:00.9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7:41:03.1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147 0 24575,'2'7'0,"0"-1"0,0 0 0,1 1 0,0-1 0,0 0 0,5 6 0,-7-13 0,-1 0 0,0 0 0,0 0 0,0 0 0,0 0 0,0 0 0,0 0 0,0 0 0,0 0 0,0 0 0,0 0 0,0 0 0,-1 0 0,1 0 0,-1 0 0,1 0 0,0 0 0,-1 0 0,1 0 0,-1 0 0,0 0 0,1 0 0,-1 1 0,0-1 0,0 0 0,1 0 0,-3 0 0,1-1 0,0 0 0,-1 0 0,1 1 0,-1-1 0,0 1 0,1 0 0,-1 0 0,0-1 0,0 2 0,0-1 0,0 0 0,0 1 0,0-1 0,0 1 0,0 0 0,0 0 0,0 0 0,0 0 0,0 1 0,1-1 0,-1 1 0,-4 1 0,3 0 0,-1 1 0,1-1 0,0 1 0,0 0 0,0 0 0,1 0 0,-1 1 0,1-1 0,-1 1 0,1 0 0,0 0 0,-3 7 0,0 0 0,0 0 0,1 1 0,0-1 0,1 1 0,0 1 0,1-1 0,1 0 0,-1 1 0,2-1 0,0 14 0,1-20 0,1-1 0,0 0 0,1 0 0,-1 1 0,1-1 0,0 0 0,0-1 0,1 1 0,-1 0 0,1-1 0,0 1 0,1-1 0,-1 0 0,1 0 0,-1 0 0,1 0 0,0-1 0,1 0 0,-1 1 0,0-2 0,10 6 0,-11-7 0,0 0 0,-1 0 0,1 0 0,0 0 0,0 0 0,-1-1 0,1 1 0,0-1 0,0 0 0,0 0 0,0 0 0,0 0 0,0 0 0,0-1 0,-1 1 0,1-1 0,0 0 0,0 0 0,-1 0 0,1 0 0,0 0 0,-1-1 0,1 1 0,-1-1 0,0 1 0,1-1 0,-1 0 0,0 0 0,0 0 0,0 0 0,0-1 0,-1 1 0,1-1 0,-1 1 0,1-1 0,-1 1 0,0-1 0,0 1 0,0-1 0,1-5 0,7-18 0,-1 0 0,-1 0 0,-2-1 0,5-54 0,-11 99 0,0-1 0,0 0 0,1-1 0,5 32 0,-5-44 0,1 0 0,0-1 0,0 1 0,0 0 0,0-1 0,0 1 0,1-1 0,-1 0 0,1 1 0,0-1 0,0 0 0,1 0 0,-1 0 0,1 0 0,-1 0 0,1-1 0,0 1 0,0-1 0,0 0 0,0 0 0,0 0 0,1 0 0,-1 0 0,6 1 0,15 2-1365,-1-3-5461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7:41:04.0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267 1 24575,'-3'132'0,"6"145"0,11-198 0,-9-57 0,-1 0 0,2 30 0,-6 53 0,-8-128 0,0 0 0,-2 1 0,-1 1 0,-17-28 0,22 41 0,1 1 0,-1 1 0,-1-1 0,1 1 0,-1 0 0,0 0 0,0 1 0,-1 0 0,1 0 0,-1 1 0,0 0 0,-1 0 0,1 1 0,-10-3 0,15 5 0,0 0 0,0 0 0,-1 0 0,1 1 0,-1-1 0,1 1 0,0 0 0,-1-1 0,1 2 0,-1-1 0,1 0 0,-1 1 0,1-1 0,0 1 0,-1 0 0,1 0 0,0 0 0,0 1 0,0-1 0,-1 1 0,2 0 0,-1 0 0,0 0 0,0 0 0,1 0 0,-1 1 0,1-1 0,-1 1 0,1-1 0,0 1 0,0 0 0,0 0 0,1 0 0,-1 0 0,1 0 0,0 1 0,0-1 0,-2 5 0,2-5 0,0 1 0,0-1 0,0 1 0,1-1 0,-1 1 0,1-1 0,0 1 0,0 0 0,0-1 0,0 1 0,1-1 0,-1 1 0,1-1 0,0 1 0,0-1 0,0 1 0,0-1 0,1 0 0,0 1 0,-1-1 0,1 0 0,0 0 0,1 0 0,-1-1 0,0 1 0,1 0 0,-1-1 0,1 0 0,0 1 0,0-1 0,0 0 0,0-1 0,0 1 0,0 0 0,1-1 0,-1 0 0,1 0 0,-1 0 0,6 1 0,4 0 0,0 0 0,0 0 0,1-1 0,-1-1 0,0-1 0,0 0 0,0 0 0,1-1 0,21-7 0,-12 2-1365,-3 1-5461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7:41:05.1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156 1 24575,'0'34'0,"1"1"0,2-1 0,11 48 0,16 95 0,-26-152 0,-1 0 0,1 36 0,-5-45 0,2 0 0,0 0 0,0 0 0,2-1 0,0 1 0,0 0 0,2-1 0,10 25 0,-15-39 0,0-1 0,1 1 0,-1-1 0,0 1 0,0 0 0,1-1 0,-1 1 0,0-1 0,1 1 0,-1-1 0,1 1 0,-1-1 0,0 0 0,1 1 0,-1-1 0,1 1 0,-1-1 0,1 0 0,0 0 0,-1 1 0,1-1 0,-1 0 0,1 0 0,-1 0 0,1 1 0,0-1 0,-1 0 0,1 0 0,-1 0 0,1 0 0,0 0 0,-1 0 0,2-1 0,14-15 0,1-31 0,-16 40 0,-1 1 0,0 0 0,0-1 0,-1 1 0,0 0 0,0-1 0,0 1 0,-1 0 0,1 0 0,-2 0 0,1 0 0,-1 0 0,0 1 0,0-1 0,0 1 0,-1 0 0,0-1 0,0 2 0,0-1 0,0 0 0,-1 1 0,0 0 0,0 0 0,-6-3 0,2 1 0,-1 1 0,1 0 0,-1 0 0,-1 1 0,1 1 0,-1 0 0,1 0 0,-1 1 0,0 0 0,0 1 0,0 1 0,0-1 0,-12 2 0,20 0 0,0 0 0,0 0 0,-1 0 0,1 0 0,0 0 0,0 0 0,0 1 0,0 0 0,0-1 0,1 1 0,-1 0 0,0 1 0,1-1 0,0 0 0,-1 1 0,1-1 0,0 1 0,0 0 0,0 0 0,1-1 0,-1 1 0,1 1 0,0-1 0,-1 0 0,1 0 0,1 0 0,-2 7 0,0-3 0,1 1 0,0-1 0,1 1 0,-1 0 0,1-1 0,1 1 0,0-1 0,0 1 0,0-1 0,1 1 0,4 10 0,-5-15 0,0-1 0,0 1 0,1-1 0,-1 1 0,1-1 0,0 0 0,-1 1 0,1-1 0,0 0 0,0 0 0,1 0 0,-1-1 0,0 1 0,0 0 0,1-1 0,-1 0 0,1 0 0,0 1 0,-1-1 0,1-1 0,0 1 0,0 0 0,-1-1 0,1 1 0,0-1 0,0 0 0,0 0 0,0 0 0,-1 0 0,1-1 0,3 0 0,0 0 0,0-1 0,0 1 0,0-1 0,0-1 0,-1 1 0,1-1 0,-1 0 0,1-1 0,-1 1 0,0-1 0,0 0 0,-1 0 0,5-5 0,11-23 0,-17 27 0,-1 0 0,1 1 0,0-1 0,0 0 0,0 1 0,1 0 0,-1 0 0,1 0 0,6-5 0,-2 10-1365,-2 5-5461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01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24575,'0'6'0,"0"9"0,0 7 0,0 7 0,0 3 0,0 4 0,0 1 0,0 1 0,0 0 0,6-7 0,2-1 0,0-1 0,4-5 0,1-7-8191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7:41:05.8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121 1 24575,'-3'1'0,"0"-1"0,0 2 0,0-1 0,0 0 0,0 1 0,0-1 0,1 1 0,-1 0 0,1 0 0,-1 0 0,1 0 0,0 0 0,0 0 0,0 1 0,0-1 0,0 1 0,0-1 0,-1 4 0,-26 53 0,17-22 0,3 2 0,1-1 0,1 1 0,0 49 0,7 162 0,3-106 0,-3-133 0,0 0 0,1 0 0,0 1 0,1-1 0,0 0 0,1 0 0,0-1 0,1 1 0,8 16 0,-10-24 0,0 1 0,0-1 0,1 0 0,-1 0 0,1 1 0,0-2 0,0 1 0,0 0 0,0-1 0,1 1 0,-1-1 0,1 0 0,-1 0 0,1 0 0,0-1 0,0 1 0,0-1 0,0 0 0,0 0 0,0 0 0,0-1 0,0 1 0,0-1 0,0 0 0,0 0 0,0-1 0,0 1 0,0-1 0,7-1 0,-6 0-72,0 0 1,0 0-1,0 0 0,-1-1 0,1 0 0,0 0 0,-1 0 0,0 0 1,0-1-1,0 1 0,0-1 0,0 0 0,-1 0 0,0-1 0,0 1 1,0-1-1,0 1 0,2-7 0,4-7-6754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7:41:06.4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 1 24575,'1'17'0,"2"0"0,0 0 0,1 0 0,0 0 0,2 0 0,0-1 0,10 21 0,-7-18 0,-1 0 0,-1 0 0,-1 0 0,0 1 0,2 21 0,-4 255 0,-7-153 0,2-135 0,1 1 0,-1-1 0,-1 1 0,1-1 0,-2 0 0,1 0 0,-1 0 0,0 0 0,-1 0 0,0 0 0,0-1 0,0 0 0,-1 0 0,0 0 0,-1-1 0,1 1 0,-1-1 0,0 0 0,-9 5 0,13-9-80,0 0 0,-1 0-1,1 0 1,0 1 0,0-1-1,0 1 1,1-1 0,-1 1-1,0 0 1,1 0 0,0-1 0,0 1-1,0 0 1,0 0 0,0 0-1,0 5 1,2 6-6746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8:05:29.1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996 2 24575,'-94'-1'0,"-105"3"0,52 28 0,121-25 0,0 1 0,0 1 0,0 2 0,1 0 0,0 2 0,1 1 0,0 0 0,1 2 0,1 1 0,-27 23 0,-15 11 0,40-32 0,-37 34 0,48-39 0,1 1 0,1 1 0,0 0 0,0 0 0,-13 27 0,18-29 0,2 0 0,-1 0 0,2 0 0,-1 1 0,2-1 0,0 1 0,0 0 0,1 20 0,1 12 0,9 76 0,-6-101 0,2 0 0,0 0 0,1-1 0,0 0 0,2 0 0,11 21 0,105 158 0,-84-145 0,3 0 0,84 78 0,-102-107 0,35 22 0,-3-4 0,-32-23 0,1-1 0,0-1 0,2-1 0,0-2 0,36 14 0,-16-6 0,-9-7 0,1-1 0,77 15 0,6 3 0,55 9 0,-69-18 0,-94-19 0,62 16 0,1-4 0,1-3 0,99 4 0,-154-16 0,0 2 0,32 7 0,-30-5 0,48 4 0,-43-8 0,1 1 0,62 13 0,111 14 0,-172-23 0,48 2 0,-48-5 0,53 9 0,-46-5 0,0-2 0,1-2 0,-1-2 0,50-5 0,-32 2 0,59 4 0,-38 12 0,-57-9 0,0-1 0,30 2 0,85 9 0,-94-8 0,69 1 0,677-9 0,-760 0 0,-1-2 0,36-8 0,-33 5 0,51-3 0,151 9-1365,-208 0-5461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8:05:32.6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24575,'1401'0'0,"-1367"2"0,65 12 0,-64-8 0,62 3 0,1108-8 0,-541-3 0,-635 4 0,0 1 0,34 7 0,-32-4 0,50 3 0,652-7 0,-356-5 0,323 3-1365,-675 0-5461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8:05:35.7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3712 1 24575,'-1344'0'0,"1321"1"0,1 1 0,-38 10 0,36-7 0,0-1 0,-27 1 0,19-4 0,0 1 0,-62 13 0,68-11 0,0 0 0,0-2 0,-41-2 0,42 0 0,1 0 0,-1 1 0,1 2 0,-31 6 0,-142 27 0,166-30 0,-56 3 0,54-7 0,-51 10 0,-90 17 0,-148 30 0,291-53 0,0 2 0,1 1 0,0 1 0,0 2 0,2 1 0,-44 26 0,39-18 0,18-13 0,1 1 0,0 0 0,0 2 0,1-1 0,0 2 0,1-1 0,0 2 0,1 0 0,-12 17 0,-24 42 0,9-14 0,-33 66 0,55-90 0,2 1 0,1 1 0,-15 72 0,-25 138 0,23-101 0,16-79 0,-11 120 0,21-105 0,8 101 0,-1-165 0,1 0 0,1 0 0,0 0 0,1-1 0,14 28 0,15 43 0,-21-48 0,1-1 0,2-1 0,2 0 0,2-1 0,0-1 0,35 40 0,-37-51 0,1-2 0,2 0 0,0-1 0,40 28 0,107 60 0,-137-92 0,1-1 0,0-2 0,55 15 0,107 29 0,-173-54 0,1-1 0,-1 0 0,36-2 0,-36-1 0,1 1 0,-1 1 0,37 7 0,-9 0 0,1-2 0,-1-2 0,1-3 0,81-5 0,-17 0 0,2337 3-1365,-2427 0-5461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8:12:05.7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725 0 24575,'-7'2'0,"0"0"0,1 0 0,-1 0 0,1 0 0,-8 5 0,2-1 0,-4-1 0,1 0 0,-1-1 0,0-1 0,0-1 0,-1 0 0,-19-1 0,13 0 0,-1 1 0,-23 5 0,-21 2 0,57-9 0,1 0 0,0 1 0,-1 1 0,1-1 0,0 2 0,0 0 0,0 0 0,-18 9 0,3 2 0,1 0 0,0 2 0,-25 23 0,42-33 0,0 1 0,0 1 0,0-1 0,1 1 0,1 1 0,-1-1 0,1 1 0,1 0 0,0 0 0,0 0 0,0 0 0,-2 16 0,-2 20 0,1 0 0,3 0 0,2 55 0,4-19 0,-4 113 0,-8-131 0,6-43 0,1-1 0,-1 27 0,2-30 0,1 0 0,-9 29 0,7-36 0,1 0 0,0 1 0,0-1 0,1 1 0,0-1 0,0 1 0,1-1 0,0 1 0,1 0 0,0-1 0,5 17 0,-3-22 0,0 0 0,0 0 0,0 0 0,1-1 0,-1 0 0,1 1 0,0-2 0,0 1 0,0 0 0,1-1 0,-1 1 0,0-1 0,1-1 0,0 1 0,-1 0 0,1-1 0,9 1 0,-6 0 0,-1 0 0,1 1 0,-1-1 0,0 2 0,0-1 0,8 5 0,-1 5 0,1-2 0,0 0 0,1 0 0,0-2 0,0 0 0,1-1 0,0 0 0,1-2 0,34 9 0,74 7 0,-66-13 0,-34-4 0,1-1 0,29-1 0,2-4 0,-23 0 0,0 1 0,0 1 0,66 12 0,-79-9 0,1-1 0,47 0 0,-47-3 0,0 2 0,0 0 0,25 5 0,28 2-1365,-59-8-5461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8:12:08.5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726 1 24575,'-23'-1'0,"0"1"0,0 1 0,0 2 0,0 0 0,1 1 0,-1 1 0,-22 9 0,19-5 0,-1-2 0,-32 6 0,39-10 0,1 1 0,-1 1 0,1 0 0,0 2 0,-34 16 0,20-4 0,5-3 0,0 0 0,1 2 0,-37 33 0,57-45 0,0 1 0,1 1 0,-1-1 0,2 1 0,-1 0 0,1 0 0,0 1 0,1-1 0,0 1 0,0 0 0,1 0 0,0 1 0,1-1 0,0 1 0,0-1 0,0 13 0,1 7 0,-1-12 0,1-1 0,0 1 0,2 0 0,0 0 0,1-1 0,5 22 0,-4-32 0,0 0 0,1 0 0,0 0 0,0-1 0,1 1 0,0-1 0,-1 0 0,2 0 0,-1 0 0,10 5 0,63 39 0,-54-39 0,0 0 0,2-1 0,-1-2 0,1-1 0,-1 0 0,2-2 0,38 1 0,15-4 0,-52-2 0,-1 1 0,1 2 0,50 9 0,-41-5 0,1-1 0,-1-2 0,1-2 0,50-5 0,4 2 0,-56 0 0,0-1 0,45-9 0,-71 10-170,0 0-1,0 1 0,0 0 1,0 1-1,0 0 0,0 1 1,16 2-1,-12 2-6655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8:12:09.9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789 65 24575,'-1'-1'0,"0"-1"0,1 1 0,-1-1 0,0 1 0,0-1 0,0 1 0,0-1 0,0 1 0,0 0 0,-1 0 0,1-1 0,0 1 0,-1 0 0,1 0 0,-1 0 0,1 1 0,-1-1 0,1 0 0,-1 0 0,-1 0 0,-36-12 0,15 8 0,-8-2 0,1 1 0,-1 2 0,-37-1 0,47 5 0,1 1 0,-1 1 0,1 1 0,0 1 0,0 0 0,0 2 0,1 0 0,0 2 0,0 0 0,-26 15 0,29-13 0,-15 8 0,1 1 0,-33 27 0,55-39 0,1 1 0,-1 0 0,2 0 0,-1 1 0,1 0 0,1 0 0,-1 1 0,2 0 0,-1 0 0,1 0 0,-4 14 0,8-21 0,-13 40 0,2 0 0,-6 47 0,16-79 0,1-1 0,0 1 0,0 0 0,1-1 0,1 1 0,0 0 0,0-1 0,1 1 0,0-1 0,1 0 0,0 1 0,1-1 0,0 0 0,9 15 0,-6-16 0,1 0 0,0 0 0,1-1 0,0 0 0,0-1 0,0 0 0,1 0 0,14 7 0,91 37 0,-99-44 0,10 2 0,1 0 0,1-2 0,-1-1 0,1-1 0,38 1 0,147-6 0,-96-3 0,-66 4 0,-15 0 0,64-6 0,-98 4-124,1 1 0,-1 0 0,0 0 0,0 0 0,1 0 0,-1 0-1,0 1 1,1-1 0,-1 0 0,4 2 0,3 4-6702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8:12:11.1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514 26 24575,'1'0'0,"-1"0"0,1 1 0,0-1 0,-1 0 0,1 0 0,-1 0 0,1 0 0,0 0 0,-1-1 0,1 1 0,0 0 0,-1 0 0,1 0 0,-1 0 0,1-1 0,-1 1 0,1 0 0,0 0 0,-1-1 0,1 1 0,-1-1 0,1 1 0,-1 0 0,0-1 0,1 1 0,-1-1 0,1 1 0,-1-1 0,0 1 0,1-1 0,-1 1 0,0-1 0,1-1 0,-1 2 0,-1-1 0,1 0 0,0 1 0,-1-1 0,1 0 0,-1 1 0,1-1 0,-1 1 0,1-1 0,-1 0 0,1 1 0,-1 0 0,1-1 0,-1 1 0,0-1 0,1 1 0,-1 0 0,1-1 0,-1 1 0,0 0 0,0-1 0,1 1 0,-1 0 0,0 0 0,0 0 0,1 0 0,-1 0 0,0 0 0,-1 0 0,-69-4 0,-133 8 0,193-2 0,0 0 0,0 1 0,0 0 0,0 1 0,0 0 0,1 1 0,-1 0 0,1 1 0,-14 10 0,10-5 0,0-1 0,1 2 0,0 0 0,1 1 0,-17 23 0,26-30 0,-1 1 0,1 0 0,1 1 0,-1-1 0,1 0 0,1 1 0,-1-1 0,1 1 0,0 0 0,1 13 0,6 78 0,-6-97 0,1 3 0,0 0 0,0 1 0,1-1 0,0 0 0,0 0 0,0 0 0,0 0 0,1-1 0,-1 1 0,1-1 0,1 1 0,-1-1 0,0 0 0,1 0 0,0 0 0,0-1 0,6 5 0,7 3 0,0 0 0,1-2 0,25 11 0,-8-4 0,14 5 0,1-3 0,58 15 0,-58-19 0,0-3 0,0-1 0,1-3 0,79 1 0,-39-11 0,135 6 0,-208 0-1365,-5 2-5461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8:12:13.7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747 24 24575,'-20'-1'0,"1"-1"0,-27-6 0,-39-3 0,-1 10 0,-146 4 0,215-1 0,0 1 0,0 1 0,0 1 0,0 0 0,-29 15 0,35-15 0,0 0 0,1 1 0,0 1 0,0 0 0,0 0 0,1 1 0,0 0 0,1 1 0,-11 12 0,16-16 0,0 1 0,1 0 0,-1 0 0,1 0 0,0 1 0,0-1 0,1 0 0,0 1 0,0-1 0,0 10 0,4 73 0,0-38 0,-3 521 0,1-553 0,1 1 0,6 25 0,3 39 0,-10-17 0,-3 120 0,-9-124 0,8-43 0,-1-1 0,0 27 0,4-34 0,0 0 0,0 0 0,2-1 0,-1 1 0,1 0 0,1-1 0,6 19 0,-7-26 0,0 0 0,0 0 0,0-1 0,1 1 0,0-1 0,-1 1 0,1-1 0,1 0 0,-1 0 0,0-1 0,1 1 0,-1-1 0,1 1 0,0-1 0,-1 0 0,1-1 0,0 1 0,1-1 0,-1 1 0,0-1 0,0 0 0,0-1 0,1 1 0,4-1 0,67 10 0,-44-5 0,51 1 0,1039-7-1365,-1104 1-5461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01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1 113 24575,'0'-6'0,"6"-2"0,2-6 0,6-1 0,7-3 0,6 0 0,4 5 0,4 3 0,1 4 0,1 3 0,1 2 0,0 1 0,-1 0 0,-6 1-8191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8:13:26.9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24575,'13'0'0,"1"1"0,0 1 0,0 0 0,-1 1 0,1 0 0,-1 1 0,0 1 0,0 0 0,19 11 0,29 12 0,-31-16 0,-1 2 0,-1 1 0,45 31 0,-14-3 0,-32-25 0,-1 2 0,30 29 0,-34-26 0,14 12 0,-1 2 0,53 77 0,-87-113 0,0 1 0,0 0 0,0-1 0,0 1 0,0-1 0,0 1 0,1-1 0,-1 0 0,0 1 0,1-1 0,0 0 0,2 2 0,-4-3 0,1 0 0,-1 0 0,1 0 0,-1 0 0,0 0 0,1 0 0,-1-1 0,0 1 0,1 0 0,-1 0 0,0 0 0,1 0 0,-1-1 0,0 1 0,1 0 0,-1 0 0,0 0 0,1-1 0,-1 1 0,0 0 0,0-1 0,0 1 0,1 0 0,-1 0 0,0-1 0,0 1 0,0 0 0,0-1 0,1 1 0,-1-1 0,0 1 0,0 0 0,0-1 0,0 1 0,0 0 0,0-1 0,1-5 0,-1 0 0,0 0 0,0 0 0,0 0 0,-1 0 0,-1-9 0,-5-14 0,1 11 0,2-1 0,0-1 0,1 1 0,0 0 0,2-1 0,1 1 0,1-20 0,-1 39 0,0-1 0,0 1 0,0 0 0,0 0 0,0 0 0,0-1 0,0 1 0,0 0 0,0 0 0,0 0 0,0 0 0,0-1 0,0 1 0,0 0 0,0 0 0,1 0 0,-1-1 0,0 1 0,0 0 0,0 0 0,0 0 0,0 0 0,0 0 0,0-1 0,1 1 0,-1 0 0,0 0 0,0 0 0,0 0 0,0 0 0,1 0 0,-1 0 0,0 0 0,0 0 0,0 0 0,1-1 0,-1 1 0,0 0 0,0 0 0,0 0 0,0 0 0,1 0 0,-1 0 0,0 0 0,0 0 0,0 1 0,1-1 0,-1 0 0,0 0 0,0 0 0,0 0 0,1 0 0,-1 0 0,11 12 0,9 21 0,-19-32 0,17 36 0,-1 0 0,-3 0 0,16 59 0,-29-95 0,-1 1 0,1-1 0,-1 1 0,1-1 0,-1 1 0,0-1 0,0 1 0,0 0 0,1-1 0,-1 1 0,-1-1 0,1 1 0,0 0 0,0-1 0,-1 1 0,1-1 0,-1 1 0,1-1 0,-1 1 0,1-1 0,-2 2 0,1-2 0,-1 0 0,1 0 0,0-1 0,0 1 0,0-1 0,-1 1 0,1-1 0,0 0 0,0 1 0,-1-1 0,1 0 0,0 0 0,-1 0 0,1 0 0,0 0 0,-1 0 0,1 0 0,0 0 0,-3-1 0,-9-3 0,1 0 0,-1-1 0,-22-12 0,26 12 0,-25-12-273,-1 2 0,-1 2 0,0 1 0,-57-11 0,77 21-6553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8:14:32.3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 24575,'141'-18'0,"-113"17"0,0 1 0,0 2 0,0 1 0,0 1 0,44 12 0,46 19 0,85 31 0,-65-14 0,138 61 0,95 45 0,-319-137 0,79 20 0,-97-31 0,156 35 0,-133-34 0,5 0 0,1-4 0,0-2 0,67-4 0,-81 1 0,-32 0 0,-1-1 0,0-1 0,1-1 0,-1 0 0,0-1 0,23-6 0,-93 36 0,-91 64 0,111-56 0,29-30 0,14-15 0,1 0 0,0 1 0,0 0 0,1 1 0,0 0 0,0 0 0,17-7 0,-16 9 0,0-1 0,0 0 0,-1-1 0,0 0 0,0-1 0,-1 0 0,0-1 0,15-16 0,-24 23 0,-1 1 0,1 0 0,-1 0 0,0 0 0,1 0 0,-1 0 0,0 0 0,0-1 0,0 1 0,0 0 0,0 0 0,0 0 0,0 0 0,0-1 0,0 1 0,0 0 0,-1 0 0,1 0 0,0 0 0,-1 0 0,1-1 0,-1 1 0,1 0 0,-1 0 0,0 0 0,0 1 0,1-1 0,-1 0 0,0 0 0,0 0 0,0 0 0,0 1 0,0-1 0,0 0 0,0 1 0,0-1 0,0 1 0,-1-1 0,-52-25 0,42 22 0,-174-75-1365,176 74-5461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8:14:38.3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1 971 24575,'5'-1'0,"1"-1"0,0 0 0,0 0 0,-1 0 0,1-1 0,-1 0 0,0 0 0,7-5 0,13-7 0,8 0 0,0-2 0,-1 0 0,-1-2 0,-1-2 0,-1-1 0,-1-1 0,-1-1 0,-1-1 0,34-43 0,-36 34 0,-2-1 0,20-41 0,-11 19 0,60-78 0,-52 82 0,-28 39 0,0 0 0,1 1 0,1 0 0,0 1 0,0 0 0,1 1 0,1 1 0,0 0 0,0 1 0,1 0 0,0 2 0,1 0 0,0 0 0,0 2 0,27-6 0,102-36 0,-145 47 0,-1 0 0,0-1 0,1 1 0,-1 0 0,1 0 0,-1 0 0,0-1 0,1 1 0,-1 0 0,1 0 0,-1 0 0,1 0 0,-1 0 0,1 0 0,-1 0 0,0 0 0,1 0 0,-1 0 0,1 0 0,-1 0 0,1 1 0,-1-1 0,0 0 0,1 0 0,-1 0 0,1 1 0,-1-1 0,0 0 0,1 0 0,-1 1 0,0-1 0,1 0 0,-1 1 0,0-1 0,0 0 0,1 1 0,-1-1 0,0 0 0,0 1 0,1-1 0,-1 1 0,0-1 0,-10 21 0,-26 19 0,36-40 0,-11 11 0,7-8 0,0 0 0,0 0 0,1 1 0,-1-1 0,1 1 0,-1 0 0,1 0 0,0 1 0,1-1 0,-1 1 0,1-1 0,0 1 0,-2 5 0,4-10 0,1 1 0,-1-1 0,1 0 0,-1 1 0,0-1 0,1 0 0,-1 0 0,1 0 0,-1 0 0,1 1 0,-1-1 0,0 0 0,1 0 0,-1 0 0,1 0 0,-1 0 0,1 0 0,-1 0 0,1 0 0,-1 0 0,1 0 0,-1 0 0,0-1 0,1 1 0,-1 0 0,1 0 0,-1 0 0,1 0 0,-1-1 0,0 1 0,1 0 0,-1 0 0,0-1 0,1 1 0,-1 0 0,0-1 0,1 1 0,-1 0 0,0-1 0,0 1 0,1-1 0,-1 1 0,0-1 0,20-15 0,44-52 0,-59 60 0,1 1 0,-1 0 0,0-1 0,0 0 0,-1 0 0,0-1 0,-1 1 0,3-10 0,-6 17 0,0 0 0,0 0 0,0-1 0,0 1 0,0 0 0,0 0 0,0 0 0,-1 0 0,1 0 0,0 0 0,-1-1 0,1 1 0,-1 0 0,1 0 0,-1 0 0,1 0 0,-1 0 0,0 1 0,0-1 0,1 0 0,-1 0 0,0 0 0,0 1 0,0-1 0,0 0 0,0 1 0,0-1 0,0 1 0,0-1 0,0 1 0,0-1 0,0 1 0,0 0 0,-1 0 0,1-1 0,0 1 0,0 0 0,0 0 0,-2 0 0,-56-1 0,49 2 0,-65-9 129,7 0-1623,53 8-5332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8:14:50.5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18:17:39.2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5523 895 24575,'-10'-1'0,"1"0"0,0 0 0,-1-1 0,-16-6 0,-26-5 0,-50-2 0,60 8 0,-79-5 0,84 10 0,-67-13 0,41 5 0,-9-3 0,38 6 0,-65-4 0,64 9 0,-47-10 0,47 6 0,-46-2 0,56 6 0,0-1 0,-27-7 0,27 5 0,0 0 0,-27 0 0,18 4 0,1-1 0,-58-12 0,67 10 0,-1 1 0,-40 0 0,43 3 0,0-1 0,0-1 0,-37-8 0,11 1 0,-1 2 0,1 2 0,-1 2 0,-91 6 0,24 0 0,-7-5 0,-133 5 0,177 11 0,58-9 0,0 0 0,-34 1 0,-5-5 0,25-2 0,-1 3 0,1 0 0,-44 10 0,-95 19 0,148-27 0,0-1 0,0 0 0,-41-3 0,42-1 0,1 1 0,0 1 0,0 1 0,-33 8 0,8-1 0,0-2 0,0-2 0,0-2 0,-89-7 0,22 1 0,82 1 0,-64-11 0,64 7 0,-62-3 0,59 7 0,0-2 0,0-1 0,0-2 0,1-2 0,0-1 0,1-2 0,-54-25 0,69 26 0,2 0 0,0-1 0,-19-17 0,-33-20 0,20 21 0,-74-29 0,-22-13 0,57 25 0,-54-35 0,63 33 0,-46-30 0,105 62 0,21 14 0,0 1 0,-1 0 0,1 0 0,0-1 0,0 1 0,0 0 0,0-1 0,0 1 0,-1 0 0,1-1 0,0 1 0,0 0 0,0 0 0,0-1 0,0 1 0,0 0 0,0-1 0,0 1 0,0 0 0,0-1 0,0 1 0,0 0 0,0-1 0,0 1 0,1 0 0,-1-1 0,0 1 0,0 0 0,0 0 0,0-1 0,0 1 0,1 0 0,-1 0 0,0-1 0,1 1 0,1-1 0,0 0 0,0 0 0,0 0 0,0 1 0,1-1 0,-1 1 0,0 0 0,0-1 0,1 1 0,-1 0 0,0 0 0,1 1 0,-1-1 0,0 0 0,0 1 0,4 0 0,6 3 0,-1 0 0,0 1 0,0 0 0,0 0 0,0 1 0,-1 1 0,0 0 0,16 14 0,70 77 0,-45-43 0,-34-37 0,-2 0 0,0 1 0,-1 1 0,12 21 0,-52-64 0,0-3 0,-46-36 0,-240-153 0,261 171 0,-7-6 0,36 29 0,24 13 0,16 9 0,102 37 0,-22-4 0,-54-22 0,149 37 0,-96-25 0,-61-14 0,1-1 0,0-2 0,75 4 0,-84-11-1365,-3 0-5461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01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24575,'-2'93'0,"5"103"0,28-44 0,-23-104 0,3 0 0,2-1 0,29 72 0,-16-48 0,-25-67-118,-1-3 49,1 0-1,-1 0 1,0 0 0,0 0-1,1 0 1,-1 0 0,1 0 0,-1 0-1,1 0 1,-1 0 0,1 0 0,-1 0-1,1 0 1,0-1 0,0 1-1,-1 0 1,2 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02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0 108 24575,'0'-6'0,"1"0"0,-1 0 0,1-1 0,0 1 0,0 0 0,1 0 0,-1 0 0,2 1 0,-1-1 0,0 0 0,7-9 0,-8 13 0,1 0 0,0 0 0,0 0 0,0 0 0,0 0 0,0 0 0,0 1 0,1-1 0,-1 1 0,1-1 0,-1 1 0,1 0 0,-1 0 0,1 0 0,0 0 0,-1 1 0,1-1 0,0 1 0,0-1 0,-1 1 0,1 0 0,0 0 0,0 0 0,-1 1 0,1-1 0,0 1 0,0-1 0,3 2 0,-1 1 0,1-1 0,-1 1 0,0 0 0,0 0 0,0 0 0,0 1 0,-1-1 0,1 1 0,-1 1 0,0-1 0,0 0 0,-1 1 0,1 0 0,-1 0 0,0 0 0,-1 0 0,1 0 0,-1 1 0,0-1 0,0 1 0,0 0 0,-1-1 0,0 1 0,1 12 0,-1-8 0,0 0 0,-1 1 0,0-1 0,0 0 0,-1 1 0,0-1 0,-1 0 0,0 0 0,-1 0 0,0 0 0,-1 0 0,0-1 0,-7 14 0,7-19 0,0 1 0,0-1 0,-1-1 0,1 1 0,-1-1 0,0 1 0,0-1 0,0-1 0,0 1 0,0-1 0,-1 0 0,-10 3 0,14-4 0,0 0 0,0-1 0,0 1 0,0-1 0,0 1 0,0-1 0,0 0 0,0 0 0,0 0 0,0 0 0,0 0 0,-1 0 0,1-1 0,0 1 0,0-1 0,0 1 0,0-1 0,0 0 0,0 0 0,1 0 0,-1 0 0,0 0 0,0 0 0,0 0 0,1-1 0,-1 1 0,1 0 0,-1-1 0,1 0 0,0 1 0,0-1 0,-1 0 0,1 0 0,0 0 0,0 1 0,1-1 0,-2-3 0,2 3-80,-1-1 0,1 1-1,0 0 1,0-1 0,0 1-1,0 0 1,0-1 0,1 1-1,-1 0 1,1-1 0,0 1 0,-1 0-1,1 0 1,0 0 0,0-1-1,2-1 1,9-13-6746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02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24575,'0'5'0,"-1"15"0,1 0 0,1-1 0,1 1 0,1 0 0,9 32 0,-11-48 0,0-1 0,1 1 0,0 0 0,-1-1 0,2 1 0,-1-1 0,0 0 0,0 0 0,1 0 0,0 0 0,0 0 0,0 0 0,0-1 0,0 1 0,0-1 0,1 0 0,-1 0 0,1 0 0,-1 0 0,1-1 0,0 0 0,0 1 0,0-1 0,-1-1 0,1 1 0,0 0 0,0-1 0,0 0 0,0 0 0,0 0 0,0-1 0,0 1 0,0-1 0,0 0 0,4-1 0,-4 1 0,1 0 0,-1-1 0,0 1 0,0-1 0,0 0 0,0 0 0,0 0 0,0 0 0,-1-1 0,1 1 0,-1-1 0,0 0 0,1 0 0,-1-1 0,0 1 0,-1-1 0,1 1 0,-1-1 0,0 0 0,1 0 0,-2 0 0,1 0 0,0 0 0,1-8 0,0-4 0,0 0 0,-1 0 0,-1-1 0,-1 1 0,-1-22 0,17 133 0,-10-63 0,1 44 0,-6-48 0,2-1 0,10 47 0,-6-48 0,-1 1 0,-1 0 0,-2 0 0,-1 0 0,-1 30 0,-1-48 0,0-1 0,-1 1 0,0-1 0,0 1 0,-1-1 0,0 0 0,0 1 0,-1-1 0,0 0 0,-1-1 0,0 1 0,0 0 0,0-1 0,-1 0 0,0 0 0,-1-1 0,0 1 0,1-1 0,-2 0 0,-7 6 0,11-11 0,0 1 0,1 0 0,-1 0 0,0-1 0,0 0 0,0 1 0,-1-1 0,1 0 0,0-1 0,0 1 0,0-1 0,-1 1 0,1-1 0,0 0 0,-1 0 0,1 0 0,0-1 0,-1 1 0,1-1 0,0 0 0,-6-2 0,5 1 0,-1-1 0,1 0 0,-1 0 0,1-1 0,0 0 0,0 1 0,1-1 0,-1 0 0,1-1 0,0 1 0,0-1 0,-3-5 0,-3-10 0,1 0 0,0 0 0,1-1 0,2 0 0,-6-37 0,9 41 0,0 0 0,1 0 0,1-1 0,1 1 0,5-32 0,-5 40 0,1 1 0,1 0 0,0 0 0,0 1 0,0-1 0,1 1 0,0-1 0,1 1 0,-1 0 0,1 1 0,1-1 0,-1 1 0,1 0 0,8-6 0,26-20-1365,-24 17-5461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02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24575,'0'7'0,"0"7"0,0 8 0,6 1 0,3 2 0,-1 3 0,-2 3 0,-1 2 0,-3 2 0,0 1 0,-1 1 0,-1-1 0,-1 1 0,7-6 0,2-15 0,-1-16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5:56:51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1 107 24575,'0'-6'0,"0"0"0,0 0 0,1 0 0,0 0 0,0 0 0,1 1 0,-1-1 0,1 0 0,1 1 0,-1-1 0,1 1 0,3-6 0,-4 9 0,0 0 0,0 0 0,0 0 0,0 0 0,0 0 0,0 0 0,0 1 0,1-1 0,-1 1 0,1-1 0,-1 1 0,1 0 0,-1 0 0,1 0 0,0 1 0,0-1 0,-1 0 0,1 1 0,0 0 0,0 0 0,0 0 0,-1 0 0,1 0 0,0 0 0,0 1 0,0-1 0,4 3 0,-3-2 0,-1 1 0,0 0 0,1 0 0,-1 0 0,0 0 0,0 1 0,-1-1 0,1 1 0,0 0 0,-1 0 0,0 0 0,1 0 0,-1 0 0,0 0 0,-1 1 0,1-1 0,-1 1 0,1-1 0,-1 1 0,0-1 0,0 1 0,-1 0 0,1 0 0,-1-1 0,0 1 0,0 4 0,1 3 0,-1-1 0,0 1 0,-1 0 0,0-1 0,-1 1 0,0-1 0,0 0 0,-6 13 0,6-16 0,-1-1 0,0 0 0,-1-1 0,1 1 0,-1 0 0,0-1 0,-1 0 0,1 0 0,-1 0 0,0-1 0,0 1 0,-1-1 0,1 0 0,-1-1 0,0 1 0,-12 4 0,11-8 0,15-7 0,19-7 0,-17 12 0,0 0 0,0 1 0,0 0 0,1 0 0,-1 1 0,0 0 0,0 1 0,13 2 0,-19-2 0,0 0 0,0 0 0,0 1 0,-1-1 0,1 1 0,0 0 0,-1 0 0,1 0 0,-1 0 0,0 0 0,1 1 0,-1 0 0,0-1 0,-1 1 0,1 1 0,0-1 0,-1 0 0,0 0 0,0 1 0,0 0 0,0-1 0,0 1 0,1 6 0,0 1 0,0-1 0,-1 1 0,0 0 0,-1 1 0,0-1 0,-1 0 0,0 0 0,-1 0 0,0 1 0,-1-1 0,0 0 0,-1 0 0,-5 14 0,6-19 0,-1-1 0,0 0 0,0 0 0,0 0 0,0 0 0,-1-1 0,0 1 0,0-1 0,0 0 0,-1 0 0,1 0 0,-1-1 0,0 1 0,0-1 0,0 0 0,0-1 0,0 1 0,-1-1 0,1 0 0,-1-1 0,0 1 0,0-1 0,1 0 0,-1 0 0,0-1 0,-12 0 0,15 0-54,0 0-1,0-1 0,0 1 1,0-1-1,0 1 1,0-1-1,0 0 0,0 0 1,0-1-1,0 1 1,1 0-1,-1-1 0,0 0 1,1 0-1,-1 1 0,1-1 1,0-1-1,0 1 1,0 0-1,0-1 0,0 1 1,0-1-1,0 1 1,-1-4-1,-7-17-6771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03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1 24575,'-6'2'0,"1"0"0,-1 0 0,1 1 0,0 0 0,0 0 0,0 0 0,0 0 0,1 1 0,-1 0 0,1 0 0,0 0 0,-5 7 0,-3 2 0,-1 0 0,0 0 0,1 1 0,0 1 0,-17 29 0,25-38 0,1 0 0,0 0 0,1 0 0,-1 0 0,1 0 0,0 1 0,1-1 0,-1 1 0,1 0 0,1-1 0,-1 1 0,1 0 0,0-1 0,1 1 0,-1 0 0,4 11 0,-3-15 4,1 0 0,0 0 0,-1 0 0,1 0 0,0 0 0,0-1 0,1 1 0,-1-1 0,0 1 0,1-1 0,0 0 0,-1 0 0,1 0 0,0 0 0,0 0 0,0-1 0,0 0 0,0 1 0,1-1 0,-1 0 0,0 0 0,1-1 0,3 1 0,11 2-220,-1-2 0,1 0 1,21-2-1,-25 0-382,19 0-6228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03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24575,'0'6'0,"0"8"0,0 8 0,0 7 0,0 4 0,0 3 0,0 1 0,0 1 0,0-1 0,0 1 0,0-1 0,0-6-8191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04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1 107 24575,'0'-2'0,"1"1"0,-1-1 0,1 1 0,0-1 0,0 0 0,0 1 0,0 0 0,0-1 0,0 1 0,0 0 0,0-1 0,0 1 0,1 0 0,-1 0 0,0 0 0,1 0 0,-1 0 0,1 0 0,0 1 0,-1-1 0,1 0 0,-1 1 0,1-1 0,0 1 0,-1 0 0,1-1 0,3 1 0,55-7 0,-54 7 0,34-2 0,-7 0 0,54-8 0,-76 7 0,0 0 0,-1 0 0,1-1 0,-1 0 0,0-1 0,0 0 0,0 0 0,16-13 0,-26 18 0,1-1 0,-1 1 0,1-1 0,-1 1 0,1-1 0,0 1 0,-1-1 0,1 1 0,0-1 0,-1 1 0,1 0 0,0 0 0,-1-1 0,1 1 0,0 0 0,0 0 0,-1 0 0,1 0 0,0 0 0,0 0 0,-1 0 0,1 0 0,0 0 0,0 0 0,-1 0 0,1 0 0,0 1 0,1-1 0,-1 1 0,0 0 0,-1 0 0,1 1 0,0-1 0,0 0 0,-1 0 0,1 0 0,0 1 0,-1-1 0,1 0 0,-1 1 0,0-1 0,1 0 0,-1 3 0,0 60 0,0-52 0,-1 5 0,1 0 0,1 0 0,1 0 0,0 0 0,1 0 0,6 17 0,-9-31 0,1 0 0,0-1 0,0 1 0,1 0 0,-1 0 0,0 0 0,1-1 0,0 1 0,0-1 0,0 1 0,0-1 0,0 0 0,0 0 0,0 0 0,1 0 0,-1 0 0,1 0 0,-1-1 0,1 1 0,0-1 0,0 0 0,0 0 0,0 0 0,-1 0 0,1 0 0,1-1 0,-1 1 0,0-1 0,0 0 0,0 0 0,0 0 0,0 0 0,0 0 0,0-1 0,0 1 0,0-1 0,0 0 0,0 0 0,0 0 0,-1-1 0,6-2 0,-2 1 0,-1 0 0,0-1 0,0 1 0,0-1 0,-1 0 0,1-1 0,-1 1 0,0-1 0,0 0 0,-1 0 0,1 0 0,-1-1 0,0 1 0,-1-1 0,1 1 0,2-12 0,1-3 0,-1 0 0,0 0 0,2-36 0,-6 4 0,-1 38 0,-1 38 0,-1 414 0,3-254 0,0-161 0,2 1 0,9 41 0,-7-42 0,-1 1 0,2 34 0,-6-56 0,1 0 0,-1 1 0,0-1 0,0 1 0,-1-1 0,1 1 0,0-1 0,-1 1 0,1-1 0,-1 0 0,0 1 0,0-1 0,0 0 0,0 0 0,0 1 0,-1-1 0,1 0 0,-1 0 0,1 0 0,-1-1 0,1 1 0,-1 0 0,0 0 0,0-1 0,0 0 0,0 1 0,0-1 0,-1 0 0,-3 2 0,3-3 0,0 1 0,0-1 0,0 0 0,0 0 0,0 0 0,0-1 0,0 1 0,0-1 0,0 0 0,0 1 0,0-1 0,0 0 0,0-1 0,0 1 0,0-1 0,1 1 0,-1-1 0,1 0 0,-1 0 0,1 0 0,0 0 0,-1 0 0,-1-4 0,-5-4 0,1-2 0,1 1 0,0-1 0,0 0 0,1 0 0,1-1 0,0 0 0,0 1 0,2-2 0,-4-19 0,3 7 0,1 0 0,2 0 0,1 0 0,4-43 0,-3 62 9,0 0-1,1 1 1,0-1-1,0 0 1,0 1 0,1-1-1,0 1 1,0 0-1,1 0 1,-1 0-1,1 0 1,1 1-1,5-7 1,2 1-306,1 0 0,0 1 0,0 0 0,20-10 0,-10 7-6529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05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3 110 24575,'1'23'0,"1"1"0,2-1 0,9 34 0,0-1 0,-5-14 0,3 10 0,-2 1 0,4 91 0,-14 22 0,-2-202 0,-1 0 0,-2 1 0,-16-54 0,10 44 0,2 0 0,2 0 0,-2-47 0,9 55 0,4-180 0,-2 214 0,-1 0 0,0 0 0,1-1 0,-1 1 0,1 0 0,0 0 0,0 0 0,0 0 0,0 0 0,1 0 0,-1 1 0,1-1 0,0 0 0,0 1 0,0-1 0,0 1 0,0-1 0,0 1 0,1 0 0,-1 0 0,1 0 0,0 1 0,-1-1 0,1 0 0,0 1 0,0 0 0,0 0 0,0 0 0,0 0 0,0 0 0,0 0 0,0 1 0,1 0 0,-1-1 0,0 1 0,6 1 0,-5-1 0,1 1 0,-1 0 0,1 0 0,-1 0 0,1 0 0,-1 1 0,0 0 0,0 0 0,0 0 0,0 0 0,0 1 0,0 0 0,0-1 0,-1 1 0,1 1 0,-1-1 0,0 0 0,0 1 0,0 0 0,-1-1 0,1 1 0,-1 0 0,0 0 0,0 1 0,2 5 0,-1 1 0,0 1 0,-1 0 0,0 0 0,-1 0 0,0 0 0,-1 0 0,0 0 0,-1 0 0,0 0 0,-1 0 0,-3 12 0,3-18 0,0 0 0,-1-1 0,1 1 0,-1-1 0,0 0 0,0 0 0,-1 0 0,1 0 0,-1-1 0,0 1 0,0-1 0,-1 0 0,1 0 0,-1 0 0,0-1 0,0 0 0,0 0 0,-1 0 0,1-1 0,-1 1 0,1-1 0,-1 0 0,-8 1 0,-13 2-1365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05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24575,'-1'40'0,"0"-21"0,0 0 0,2 0 0,0 0 0,1 0 0,6 25 0,-7-40 0,1 1 0,0-1 0,0 0 0,0 1 0,0-1 0,0 0 0,1 0 0,0-1 0,0 1 0,0-1 0,0 1 0,0-1 0,1 0 0,0 0 0,-1 0 0,1-1 0,0 1 0,0-1 0,1 0 0,-1 0 0,0 0 0,1-1 0,-1 0 0,1 0 0,-1 0 0,9 1 0,-7-1 0,0-1 0,1 1 0,-1-1 0,0 0 0,0-1 0,0 1 0,0-1 0,0-1 0,0 1 0,0-1 0,0 0 0,-1 0 0,1-1 0,-1 1 0,1-1 0,-1-1 0,0 1 0,0-1 0,0 1 0,-1-2 0,1 1 0,-1 0 0,0-1 0,0 0 0,-1 0 0,6-9 0,-3 1 0,1-1 0,-2 0 0,0 0 0,-1 0 0,0-1 0,-1 1 0,-1-1 0,-1 0 0,1-26 0,-6 536 0,4-474 0,-2 0 0,0 0 0,-1 0 0,-2 0 0,0 0 0,-10 24 0,11-35 0,0-1 0,0 0 0,-1 0 0,-1-1 0,1 0 0,-13 14 0,14-18 0,0 0 0,0-1 0,0 0 0,0 0 0,0 0 0,-1 0 0,1-1 0,-1 0 0,0 1 0,0-2 0,0 1 0,0-1 0,-9 2 0,11-3 0,0 1 0,1-1 0,-1-1 0,1 1 0,-1 0 0,0-1 0,1 1 0,-1-1 0,1 0 0,0 0 0,-1 0 0,1 0 0,-1 0 0,1 0 0,0-1 0,0 1 0,0-1 0,0 0 0,0 1 0,0-1 0,0 0 0,1 0 0,-1 0 0,1 0 0,-1-1 0,1 1 0,0 0 0,0-1 0,0 1 0,0 0 0,0-1 0,1 1 0,-1-1 0,0-4 0,-2-11 0,1 0 0,0 0 0,2-33 0,0 39 0,0-13 0,1-1 0,1 1 0,9-37 0,-9 52 0,2 0 0,-1 0 0,2 0 0,-1 1 0,1 0 0,0 0 0,1 0 0,0 1 0,1-1 0,0 1 0,9-8 0,3-2 40,1 1 0,36-24 0,-50 37-139,0 0 0,0 1 0,1 0 0,-1 0 0,1 0 0,0 1 0,0 0 0,0 0 0,0 0 0,0 1 0,1 0 0,-1 1 0,0 0 0,10 0 0,3 6-6727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07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1 190 24575,'1'49'0,"3"1"0,13 65 0,21 86 0,34 125 0,-58-245 0,-17-156 0,4 50 0,-2-1 0,0 0 0,-10-49 0,3 38 0,2-1 0,2 0 0,1-1 0,3-50 0,-3-49 0,-14 49 0,12 66 0,0-1 0,-2-24 0,6 35 0,1 0 0,0-1 0,1 1 0,0 0 0,1 0 0,1 0 0,7-25 0,-8 33 0,1 0 0,-1 0 0,1 0 0,0 0 0,0 0 0,0 1 0,1-1 0,-1 1 0,1 0 0,0 0 0,1 1 0,-1-1 0,1 1 0,-1 0 0,1 0 0,0 0 0,0 1 0,0-1 0,0 1 0,1 1 0,8-3 0,16 0 0,1 0 0,-1 3 0,1 0 0,60 7 0,-88-5 0,1-1 0,-1 1 0,1 0 0,0 0 0,-1 0 0,0 0 0,1 1 0,-1-1 0,0 1 0,0 0 0,0 0 0,0 0 0,0 1 0,0-1 0,0 0 0,-1 1 0,1 0 0,-1 0 0,0 0 0,0 0 0,0 0 0,0 0 0,-1 0 0,1 1 0,-1-1 0,0 0 0,0 1 0,1 5 0,1 9 0,-1 0 0,-1-1 0,0 1 0,-4 30 0,2-21 0,1-16 0,-1 0 0,0 1 0,0-1 0,-1 0 0,0 0 0,-1 0 0,-1 0 0,1 0 0,-2-1 0,1 0 0,-2 0 0,1 0 0,-1 0 0,-1-1 0,0 0 0,0 0 0,0-1 0,-1 0 0,-1 0 0,1-1 0,-1 0 0,0 0 0,-1-1 0,0 0 0,-18 7 0,21-10 0,0 0 0,0 1 0,0 0 0,1 0 0,-1 0 0,1 1 0,0 0 0,0 0 0,-5 7 0,9-9 0,0 0 0,0 0 0,0 0 0,1 0 0,0 1 0,-1-1 0,1 1 0,0-1 0,1 0 0,-1 1 0,1-1 0,-1 1 0,1 0 0,0-1 0,1 1 0,-1-1 0,0 1 0,1-1 0,0 1 0,0-1 0,3 7 0,1 2 0,0 0 0,2-1 0,-1 0 0,1 0 0,1 0 0,0-1 0,0 0 0,1 0 0,1-1 0,12 9 0,14 10 0,60 35 0,-92-61-85,-1 0 0,1-1-1,-1 1 1,1-1 0,0 0-1,0 0 1,0 0 0,-1 0-1,1 0 1,0-1 0,0 0-1,0 0 1,0 0 0,0 0-1,7-2 1,9-3-6741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07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38 219 24575,'30'-12'0,"-9"1"0,-10 8 0,1-1 0,-1 0 0,0-1 0,0 0 0,-1-1 0,1-1 0,11-9 0,-19 14 0,0 0 0,0-1 0,-1 0 0,1 0 0,-1 0 0,0 0 0,0 0 0,0 0 0,0 0 0,0-1 0,-1 1 0,1-1 0,-1 1 0,0-1 0,0 0 0,0 1 0,-1-1 0,1 0 0,-1 0 0,0 0 0,0 1 0,0-1 0,-1 0 0,1 0 0,-1 1 0,0-1 0,-2-4 0,2 5 0,0 0 0,0 0 0,0 1 0,-1-1 0,1 1 0,-1-1 0,0 1 0,0 0 0,0 0 0,0-1 0,0 1 0,0 1 0,-1-1 0,1 0 0,0 0 0,-1 1 0,0 0 0,1-1 0,-1 1 0,0 0 0,0 0 0,1 1 0,-1-1 0,0 0 0,0 1 0,0 0 0,0 0 0,0 0 0,0 0 0,-6 1 0,4-1 0,-1 1 0,0 1 0,1-1 0,-1 1 0,1 0 0,-1 0 0,1 0 0,0 1 0,0 0 0,0 0 0,0 0 0,1 0 0,-1 1 0,-7 8 0,6-5 0,0 1 0,1-1 0,0 1 0,0 1 0,1-1 0,0 1 0,0-1 0,1 1 0,0 0 0,1 0 0,0 1 0,0-1 0,1 0 0,0 1 0,1-1 0,0 1 0,0-1 0,1 1 0,0-1 0,1 0 0,0 1 0,0-1 0,1 0 0,1 0 0,-1-1 0,1 1 0,1-1 0,-1 1 0,1-1 0,1-1 0,0 1 0,8 8 0,-3-6-80,1 0 0,0 0-1,0-2 1,1 1 0,1-2-1,-1 1 1,1-2 0,0 0-1,1-1 1,-1 0 0,1-1 0,0 0-1,0-2 1,0 0 0,1 0-1,28-2 1,-12 0-6746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08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189 763 24575,'-2'-1'0,"0"1"0,-1 0 0,1-1 0,0 1 0,0-1 0,-1 0 0,1 0 0,0 0 0,0 0 0,0 0 0,0 0 0,0-1 0,0 1 0,1-1 0,-1 1 0,0-1 0,1 0 0,-1 1 0,1-1 0,0 0 0,-2-2 0,-22-49 0,17 34 0,-24-55 0,-28-93 0,53 129 0,1 0 0,2-1 0,1 0 0,2 1 0,2-1 0,7-42 0,-8 76 5,1 0 0,0 0 0,0 0-1,0 1 1,1-1 0,-1 0 0,1 1 0,0-1-1,1 1 1,-1 0 0,1 0 0,0 0 0,0 0-1,0 0 1,0 1 0,1-1 0,-1 1-1,1 0 1,0 0 0,0 0 0,0 1 0,1-1-1,-1 1 1,6-2 0,-2 1-111,0 1 0,0 0 0,0 0 0,0 1 0,0 0 0,1 0-1,-1 1 1,0 0 0,1 0 0,-1 1 0,0 0 0,1 1 0,9 3 0,7 4-6720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08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24575,'6'0'0,"9"0"0,7 0 0,0-6 0,3-2 0,3 0 0,3 2 0,3 1 0,1 2 0,1 2 0,0 0 0,1 1 0,-6 1-8191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08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218 111 24575,'2'0'0,"-1"0"0,0 0 0,1-1 0,-1 1 0,0-1 0,0 1 0,1-1 0,-1 0 0,0 1 0,0-1 0,0 0 0,0 0 0,0 0 0,0 1 0,0-1 0,0 0 0,0-1 0,0 1 0,0 0 0,-1 0 0,1 0 0,-1 0 0,1-1 0,0 1 0,-1 0 0,0 0 0,1-1 0,-1 1 0,0 0 0,0-1 0,0 1 0,0 0 0,0-3 0,0 1 0,1 0 0,-1 0 0,0 0 0,-1 0 0,1 0 0,-1 0 0,1 0 0,-1 0 0,0 0 0,0 1 0,0-1 0,0 0 0,-1 1 0,1-1 0,-2-2 0,0 2 0,0 0 0,0 1 0,-1-1 0,1 1 0,-1 0 0,1-1 0,-1 2 0,0-1 0,1 0 0,-1 1 0,0 0 0,0 0 0,0 0 0,0 0 0,0 1 0,0-1 0,0 1 0,-1 0 0,1 0 0,0 1 0,0-1 0,0 1 0,0 0 0,0 0 0,-6 2 0,4 0 0,0 0 0,0 0 0,0 1 0,1-1 0,-1 1 0,1 0 0,0 1 0,0-1 0,0 1 0,1 0 0,-1 0 0,1 1 0,0-1 0,-5 13 0,-2 4 0,2 0 0,-9 33 0,16-48 0,0 1 0,1 0 0,-1 0 0,2 1 0,-1-1 0,1 0 0,0 0 0,1 0 0,0 0 0,3 15 0,-2-20 0,-1 0 0,1 1 0,0-1 0,1 0 0,-1 0 0,0 0 0,1 0 0,0-1 0,-1 1 0,1-1 0,0 1 0,0-1 0,1 0 0,-1 0 0,0-1 0,1 1 0,-1 0 0,1-1 0,-1 0 0,1 0 0,0 0 0,0-1 0,-1 1 0,1-1 0,0 0 0,0 0 0,-1 0 0,8-1 0,-6 1 0,1-1 0,-1 0 0,1 0 0,-1 0 0,1 0 0,-1-1 0,0 0 0,0 0 0,0 0 0,0-1 0,0 1 0,0-1 0,-1-1 0,1 1 0,-1-1 0,0 1 0,0-1 0,0 0 0,4-6 0,2-10 0,-2 0 0,9-27 0,-4 8 0,-7 94 0,-7-47 0,2-1 0,-1 1 0,1 0 0,0-1 0,1 1 0,0-1 0,0 0 0,0 0 0,1 1 0,0-2 0,6 11 0,-6-13 0,0 0 0,1 1 0,-1-1 0,1 0 0,0-1 0,1 1 0,-1-1 0,0 1 0,1-1 0,0-1 0,0 1 0,0-1 0,0 0 0,0 0 0,0 0 0,10 2 0,17 0-1365,-3-2-5461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5:56:51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0 125 24575,'4'1'0,"0"0"0,0 0 0,0 0 0,0 0 0,0 1 0,0-1 0,6 5 0,28 8 0,-36-14 0,1 0 0,0 0 0,0 0 0,-1 0 0,1-1 0,0 1 0,-1-1 0,1 0 0,-1 0 0,1 0 0,0 0 0,-1 0 0,0 0 0,1-1 0,-1 1 0,0-1 0,0 0 0,0 0 0,0 1 0,0-1 0,0-1 0,0 1 0,-1 0 0,1 0 0,-1-1 0,0 1 0,1 0 0,-1-1 0,0 1 0,-1-1 0,1 0 0,0 1 0,0-5 0,2-8 0,-1 0 0,0 0 0,-1 0 0,-1-22 0,-1 60 0,1-9 0,0 0 0,0 0 0,1 0 0,1 0 0,6 25 0,-7-35 0,0 0 0,1 0 0,0 0 0,0-1 0,0 1 0,0-1 0,0 0 0,0 1 0,1-1 0,0 0 0,0 0 0,0-1 0,0 1 0,0 0 0,0-1 0,0 0 0,1 0 0,0 0 0,-1 0 0,1-1 0,0 1 0,0-1 0,-1 0 0,1 0 0,0 0 0,0-1 0,0 1 0,5-1 0,-6 0 0,0 0 0,0 0 0,0-1 0,0 1 0,0-1 0,0 0 0,0 1 0,0-1 0,0-1 0,0 1 0,-1 0 0,1-1 0,0 1 0,-1-1 0,1 0 0,-1 0 0,0 0 0,0 0 0,1 0 0,-1 0 0,-1-1 0,1 1 0,0-1 0,0 1 0,-1-1 0,0 0 0,1 0 0,-1 1 0,0-1 0,0 0 0,0-5 0,2-7 0,0 0 0,-1 0 0,-1 0 0,-2-29 0,1 78 0,-1-13 0,0 1 0,2-1 0,1 0 0,6 35 0,-7-51 0,0-1 0,1 1 0,-1 0 0,1-1 0,0 1 0,0-1 0,1 1 0,-1-1 0,1 0 0,0 0 0,0 0 0,0 0 0,1 0 0,-1-1 0,1 0 0,0 0 0,0 0 0,0 0 0,0 0 0,1-1 0,-1 0 0,1 0 0,-1 0 0,1 0 0,0-1 0,-1 0 0,8 1 0,-9-1 7,1-1 0,-1 0 0,1 0 0,0 0 0,-1 0 1,1-1-1,0 1 0,-1-1 0,1 0 0,-1 0 0,1 0 0,-1-1 0,0 1 0,0-1 0,1 0 0,2-2 0,2-3-304,0 0 0,-1 0 0,0-1 0,8-11 0,-1 0-6529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09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 24575,'-4'23'0,"-9"-26"0,-12-4 0,21 6 0,1 1 0,-1 0 0,1 0 0,-1 0 0,0 0 0,1 0 0,-1 1 0,1-1 0,-1 1 0,1 0 0,-1 0 0,1 1 0,-1-1 0,1 1 0,0 0 0,0-1 0,0 1 0,-5 5 0,4-3 0,1 0 0,0 0 0,-1 0 0,2 0 0,-1 1 0,0 0 0,1-1 0,0 1 0,0 0 0,1 0 0,-3 10 0,2-5 0,1 1 0,0-1 0,0 1 0,1 0 0,1-1 0,0 1 0,0 0 0,1-1 0,0 0 0,1 1 0,0-1 0,7 14 0,-8-19 0,1 0 0,0 0 0,0 0 0,1 0 0,0 0 0,0-1 0,0 1 0,0-1 0,1 0 0,-1-1 0,1 1 0,0-1 0,0 0 0,1 0 0,-1 0 0,0-1 0,9 3 0,-9-4 0,0 0 0,0-1 0,0 1 0,0-1 0,1-1 0,-1 1 0,0-1 0,0 1 0,0-2 0,0 1 0,0 0 0,0-1 0,0 0 0,-1 0 0,1-1 0,-1 1 0,1-1 0,-1 0 0,0 0 0,6-5 0,28-30-1365,-20 23-5461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09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24575,'-3'141'0,"7"155"0,2-258 0,1-1 0,3 0 0,1 0 0,26 61 0,-29-85-50,-6-10-81,0 0-1,0 0 1,-1 0-1,1 1 1,-1-1-1,1 0 1,-1 1-1,0 0 1,1 4-1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10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1 205 24575,'438'0'0,"-432"-1"0,0 1 0,0 1 0,0-1 0,0 1 0,0 0 0,0 1 0,0-1 0,0 1 0,0 0 0,-1 1 0,1 0 0,5 3 0,-9-4 0,0 0 0,1 0 0,-1 0 0,0 1 0,0-1 0,0 1 0,-1-1 0,1 1 0,-1 0 0,1-1 0,-1 1 0,0 0 0,0 0 0,0 0 0,0 0 0,-1 0 0,1 0 0,-1 0 0,0 0 0,0 1 0,0-1 0,0 0 0,0 0 0,-1 0 0,-1 5 0,-7 27 0,7-27 0,0 0 0,0 0 0,0 0 0,1 1 0,0-1 0,0 0 0,1 10 0,1-15 0,0-1 0,-1 0 0,1 1 0,0-1 0,0 0 0,0 0 0,1 1 0,-1-1 0,0 0 0,1 0 0,-1 0 0,1 0 0,0-1 0,0 1 0,0 0 0,0-1 0,0 1 0,0-1 0,0 0 0,0 0 0,0 0 0,1 0 0,-1 0 0,0 0 0,1 0 0,-1-1 0,1 1 0,-1-1 0,3 0 0,4 2 0,0-2 0,0 1 0,0-1 0,0 0 0,0-1 0,0 0 0,-1 0 0,1-1 0,0-1 0,-1 1 0,1-1 0,-1 0 0,0-1 0,0 0 0,0-1 0,0 1 0,9-9 0,-9 7 0,0-1 0,-1 0 0,1-1 0,-2 1 0,1-1 0,-1-1 0,0 1 0,-1-1 0,0 0 0,0 0 0,-1-1 0,0 1 0,-1-1 0,5-19 0,-6 13 0,0 0 0,-1 0 0,-1 0 0,0 0 0,-1 0 0,-1 0 0,-5-21 0,6 30 0,-1 0 0,0 0 0,-1 1 0,1-1 0,-1 1 0,-1-1 0,1 1 0,-1 0 0,0 0 0,-1 0 0,1 1 0,-1 0 0,0 0 0,0 0 0,-1 0 0,1 1 0,-1 0 0,-11-6 0,15 9 0,0 0 0,0 0 0,0 0 0,0 1 0,0-1 0,0 0 0,0 1 0,0-1 0,0 1 0,0 0 0,-1 0 0,1 0 0,0 0 0,0 0 0,0 0 0,0 1 0,0-1 0,-1 1 0,1 0 0,0-1 0,0 1 0,0 0 0,-2 1 0,2 1 0,-1-1 0,1 1 0,-1-1 0,1 1 0,0 0 0,0 0 0,0 0 0,0 0 0,0 0 0,1 0 0,0 1 0,-2 5 0,-1 5 0,1 0 0,1-1 0,0 2 0,1-1 0,2 27 0,0-35-151,0 0-1,0 0 0,0 0 0,1 0 1,0 0-1,0-1 0,1 1 1,5 8-1,8 11-6674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10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24575,'-1'48'0,"2"0"0,3 0 0,14 77 0,-9-69 0,-9-46 0,0 0 0,2 0 0,-1-1 0,1 1 0,0 0 0,1-1 0,0 0 0,1 0 0,8 16 0,-6-25 0,-3-10 0,1-13 0,-2-22 0,-2 20 0,2 0 0,9-47 0,-5 48 0,1 0 0,1 1 0,11-23 0,-14 37 0,0 0 0,1 0 0,0 0 0,0 1 0,1 0 0,0 0 0,0 0 0,1 1 0,16-11 0,-22 16-47,-1 1 0,1-1 0,0 1 0,0 0 0,0 0 0,0 0 0,0 0 0,0 0 0,0 1-1,0-1 1,0 1 0,0-1 0,0 1 0,1 0 0,-1-1 0,0 1 0,0 0 0,0 0 0,1 1 0,-1-1 0,0 0 0,0 1-1,0 0 1,0-1 0,0 1 0,0 0 0,0 0 0,2 1 0,9 11-6779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14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 24575,'-2'5'0,"-1"1"0,1-1 0,-1 0 0,1 1 0,-2-1 0,1-1 0,0 1 0,-1 0 0,0-1 0,0 0 0,0 0 0,-7 5 0,-1 3 0,-5 4 0,13-13 0,0 0 0,0 1 0,0-1 0,0 1 0,1 0 0,0 0 0,0 0 0,0 0 0,0 0 0,1 1 0,-1-1 0,-1 8 0,4-11 0,0 1 0,0-1 0,0 0 0,1 0 0,-1 0 0,1 0 0,-1 1 0,1-1 0,-1 0 0,1 0 0,0 0 0,-1 0 0,1 0 0,0 0 0,0-1 0,0 1 0,-1 0 0,1 0 0,0 0 0,0-1 0,3 2 0,28 14 0,-18-9 0,2 2-119,-4-1-130,1-2 0,-1 1-1,1-2 1,23 8 0,-10-8-6577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15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0 24575,'-5'2'0,"-1"0"0,1 0 0,0 1 0,-1 0 0,1 0 0,1 0 0,-1 1 0,0 0 0,1-1 0,0 2 0,0-1 0,-5 7 0,-3 1 0,-16 13 0,11-10 0,1 1 0,0 0 0,-17 24 0,32-39 0,1 0 0,-1-1 0,1 1 0,-1 0 0,1 0 0,-1 0 0,1 0 0,0 0 0,-1 0 0,1 0 0,0 0 0,0 0 0,0 0 0,0 0 0,0 0 0,0 0 0,0 0 0,0 0 0,0 0 0,0 0 0,1 0 0,-1 0 0,0 0 0,1 0 0,-1 0 0,0 0 0,1-1 0,-1 1 0,1 0 0,0 0 0,-1 0 0,1-1 0,0 1 0,-1 0 0,1-1 0,0 1 0,0 0 0,0-1 0,-1 1 0,1-1 0,0 1 0,2 0 0,51 17 0,-26-10 0,93 58-1365,-101-55-5461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16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24575,'17'0'0,"0"1"0,33 7 0,-45-8 0,-1 1 0,1 0 0,0 1 0,-1-1 0,1 1 0,-1 0 0,0 0 0,0 0 0,0 1 0,0-1 0,0 1 0,0 0 0,-1 0 0,1 1 0,4 4 0,-8-6 0,1 0 0,0 0 0,-1 0 0,0 0 0,1 0 0,-1 0 0,0 0 0,0 0 0,0 0 0,0 0 0,0 0 0,-1 0 0,1 0 0,0 0 0,-1-1 0,0 1 0,1 0 0,-1 0 0,0 0 0,0 0 0,0-1 0,0 1 0,0 0 0,-1-1 0,-1 3 0,-42 41 0,33-35 0,-66 63-1365,60-59-5461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16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24575,'44'-1'0,"-27"0"0,-1 0 0,1 1 0,-1 1 0,1 0 0,-1 1 0,0 1 0,25 8 0,-39-11 0,-1 1 0,1-1 0,0 1 0,-1-1 0,1 1 0,0 0 0,-1 0 0,1 0 0,-1 0 0,1 0 0,-1 0 0,0 0 0,1 0 0,-1 1 0,0-1 0,0 0 0,0 1 0,0-1 0,0 1 0,0-1 0,0 1 0,0-1 0,-1 1 0,1 0 0,-1-1 0,1 1 0,-1 0 0,0 0 0,1-1 0,-1 1 0,0 0 0,0 0 0,0 0 0,0-1 0,-1 1 0,1 0 0,-1 0 0,1-1 0,-1 1 0,1 0 0,-1-1 0,-1 4 0,-5 6 0,-1 0 0,0-1 0,0 0 0,-1-1 0,-10 10 0,-7 8 0,-7 18 3,22-28-345,-1-1 0,-1-1 0,-17 18 0,13-19-6484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19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37 502 24575,'1'-3'0,"-1"1"0,1-1 0,-1 1 0,1-1 0,0 1 0,0 0 0,0 0 0,0-1 0,1 1 0,-1 0 0,1 0 0,-1 0 0,1 0 0,2-2 0,33-28 0,-17 14 0,-3 2 0,-2-1 0,0-1 0,-1 0 0,-1-1 0,0-1 0,14-30 0,-21 35 0,0-1 0,-1 0 0,-1 1 0,0-2 0,-1 1 0,-1 0 0,-1 0 0,0-1 0,-2-30 0,1 44 0,0 0 0,0 1 0,-1-1 0,1 0 0,0 1 0,-1-1 0,0 0 0,1 1 0,-1-1 0,0 1 0,0-1 0,-1 1 0,1 0 0,0-1 0,-1 1 0,0 0 0,1 0 0,-1 0 0,0 0 0,0 0 0,0 0 0,0 1 0,0-1 0,-1 1 0,1-1 0,0 1 0,-1 0 0,1 0 0,-1 0 0,1 0 0,-1 0 0,1 1 0,-1-1 0,0 1 0,1 0 0,-6 0 0,2 0 0,1 1 0,0 0 0,-1 1 0,1-1 0,0 1 0,-1 0 0,1 0 0,0 1 0,1-1 0,-1 1 0,0 0 0,1 1 0,-1-1 0,1 1 0,0 0 0,0 0 0,-4 5 0,-1 5 0,1 0 0,0 1 0,0 0 0,2 0 0,-1 0 0,2 1 0,0 0 0,1 0 0,1 0 0,-2 29 0,-10 38 0,9-50 0,0 0 0,0 37 0,5-31 0,2 0 0,2 0 0,2 0 0,16 69 0,-16-92 0,0-1 0,0 1 0,1-1 0,1 0 0,1 0 0,0-1 0,1 0 0,1 0 0,0-1 0,0 0 0,1-1 0,1 0 0,0-1 0,15 11 0,-24-20 0,0 0 0,1 1 0,0-1 0,-1 0 0,1-1 0,0 1 0,-1-1 0,1 0 0,0 0 0,0 0 0,0 0 0,0 0 0,1-1 0,-1 0 0,0 0 0,0 0 0,0-1 0,0 1 0,0-1 0,0 0 0,0 0 0,0 0 0,0 0 0,4-3 0,-3 1 0,-1 0 0,0 0 0,-1-1 0,1 1 0,0-1 0,-1 0 0,0 0 0,0 0 0,0 0 0,0 0 0,-1-1 0,0 1 0,0-1 0,0 0 0,0 0 0,-1 0 0,0 1 0,0-1 0,1-7 0,0-5 0,-1 0 0,0 0 0,-1 0 0,-1 0 0,0 0 0,-1 0 0,-1 0 0,-7-21 0,8 33 0,1 0 0,-1 0 0,-1 0 0,1 0 0,-1 1 0,0-1 0,0 1 0,0-1 0,-1 1 0,1 0 0,-1 0 0,0 1 0,0-1 0,-1 1 0,1 0 0,-1 0 0,1 0 0,-1 1 0,0 0 0,0 0 0,0 0 0,0 0 0,0 1 0,-1 0 0,1 0 0,0 0 0,-1 0 0,1 1 0,-9 1 0,-16 3-1365,6 5-5461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21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1 24575,'0'12'0,"-1"-9"0,1 0 0,0 1 0,-1-1 0,1 0 0,0 1 0,1-1 0,-1 0 0,1 1 0,-1-1 0,1 0 0,0 0 0,0 1 0,0-1 0,1 0 0,-1 0 0,1 0 0,0-1 0,2 4 0,-4-6 0,0 0 0,0 0 0,0 0 0,0 0 0,0 1 0,0-1 0,0 0 0,0 0 0,0 0 0,1 0 0,-1 0 0,0 0 0,0 0 0,0 0 0,0 0 0,0 0 0,0 0 0,0 1 0,1-1 0,-1 0 0,0 0 0,0 0 0,0 0 0,0 0 0,0 0 0,0 0 0,1 0 0,-1 0 0,0 0 0,0 0 0,0 0 0,0 0 0,0 0 0,0 0 0,1-1 0,-1 1 0,0 0 0,0 0 0,0 0 0,0 0 0,0 0 0,0 0 0,0 0 0,0 0 0,1 0 0,-1 0 0,0 0 0,0-1 0,0 1 0,0 0 0,0 0 0,0 0 0,0 0 0,0 0 0,0 0 0,0 0 0,0-1 0,0 1 0,-2-12 0,-9-13 0,8 22 0,1 1 0,0 0 0,-1-1 0,1 1 0,-1 0 0,0 0 0,1 1 0,-1-1 0,0 0 0,0 1 0,0 0 0,-1 0 0,1 0 0,0 0 0,0 0 0,-1 0 0,1 1 0,0 0 0,-1 0 0,1 0 0,0 0 0,-1 0 0,1 0 0,0 1 0,0 0 0,-1 0 0,1 0 0,0 0 0,-6 3 0,5-1 0,0 0 0,0 0 0,0 0 0,0 0 0,0 1 0,1 0 0,-1 0 0,1 0 0,0 0 0,0 0 0,1 1 0,-1-1 0,1 1 0,0 0 0,0 0 0,1-1 0,-1 1 0,0 10 0,-1 2 0,2-1 0,0 1 0,0 0 0,2 0 0,4 28 0,-4-41 0,-1 1 0,2 0 0,-1-1 0,0 1 0,1-1 0,0 0 0,0 0 0,0 1 0,0-1 0,1 0 0,0-1 0,0 1 0,0 0 0,0-1 0,0 0 0,1 1 0,0-1 0,-1-1 0,1 1 0,0-1 0,0 1 0,0-1 0,1 0 0,7 2 0,-3-2 14,0 0-1,-1-1 0,1 0 0,0 0 1,-1-1-1,1 0 0,0-1 1,12-2-1,-16 2-100,-1 0-1,1 0 1,-1-1 0,1 0-1,-1 0 1,1 0 0,-1 0-1,0 0 1,0-1-1,0 0 1,0 0 0,0 0-1,-1-1 1,0 1 0,1-1-1,3-6 1,5-11-6739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5:56:52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24575,'0'6'0,"0"9"0,0 7 0,0 7 0,0 4 0,7-4 0,1 0 0,0 2 0,-1 0 0,-3-4-8191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21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24575,'-1'5'0,"0"0"0,0 0 0,0-1 0,-1 1 0,0-1 0,-4 9 0,-8 23 0,9-9 0,1 1 0,2 0 0,0 0 0,2 0 0,1 0 0,9 50 0,-7-69-76,0 0 1,0 0-1,2 0 0,-1-1 0,1 1 0,0-1 0,1 0 0,-1-1 1,2 1-1,-1-1 0,1 0 0,0-1 0,0 1 0,1-1 1,0-1-1,0 0 0,11 6 0,4-2-6750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21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24575,'0'6'0,"0"9"0,0 7 0,7 6 0,1-1-8191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22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24575,'-1'64'0,"0"-31"0,0-1 0,3 0 0,0 0 0,11 52 0,2-36 0,2 0 0,33 66 0,-50-113-20,14 22 163,-14-23-186,1 1 1,-1-1-1,1 1 1,-1 0-1,0-1 1,1 1-1,-1-1 1,1 1-1,-1-1 1,1 0-1,-1 1 1,1-1-1,0 1 1,-1-1-1,1 0 1,-1 0-1,1 1 1,0-1-1,-1 0 1,1 0-1,0 0 1,-1 0-1,1 0 0,0 0 1,-1 0-1,1 0 1,0 0-1,-1 0 1,1 0-1,0 0 1,-1 0-1,1 0 1,0-1-1,1 1 1,5-9-6784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22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 24575,'-2'6'0,"0"0"0,0 0 0,0 0 0,-1 0 0,0 0 0,0 0 0,-7 9 0,2-2 0,-6 8 0,-1 0 0,-1-1 0,-19 19 0,-18 23 0,52-61 0,0 0 0,1 0 0,-1 0 0,0 0 0,1 1 0,0-1 0,-1 0 0,1 0 0,0 1 0,-1-1 0,1 0 0,0 0 0,0 1 0,0-1 0,0 0 0,0 1 0,0-1 0,1 0 0,-1 0 0,0 1 0,1-1 0,-1 0 0,1 0 0,-1 0 0,1 0 0,-1 1 0,1-1 0,0 0 0,0 0 0,-1 0 0,2 1 0,37 31 0,-20-18 0,16 21 0,-18-18 0,0 0 0,41 29 0,-57-46 4,0 0 1,0 0-1,1 0 0,-1-1 0,0 1 0,1 0 0,-1-1 0,1 1 0,-1-1 0,1 0 1,-1 1-1,1-1 0,-1 0 0,1 0 0,-1 0 0,1 0 0,-1 0 0,1 0 1,-1 0-1,1-1 0,-1 1 0,1 0 0,-1-1 0,1 1 0,-1-1 0,0 0 1,3-1-1,-1 0-152,0-1 0,-1 0-1,1 0 1,0 0 0,-1 0 0,0 0 0,0-1 0,0 1 0,2-6 0,7-17-6678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23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24575,'-1'23'0,"-1"-1"0,-1 0 0,-8 27 0,5-23 0,-5 49 0,9 142 0,3-156 0,-1-55-27,0-12 90,0-13-1333,0 19 1139,0-23-6695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23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24575,'2'1'0,"0"0"0,0 0 0,0 0 0,0 0 0,0 0 0,0 0 0,0 1 0,-1-1 0,1 1 0,0-1 0,-1 1 0,1 0 0,-1 0 0,0-1 0,1 1 0,-1 0 0,2 4 0,21 42 0,-22-43 0,146 328 0,-144-327-45,-1 0 0,2 0-1,-1 0 1,1-1 0,0 1 0,8 6-1,-3-3-1002,6 7-5778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23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71 24575,'4'2'0,"-1"0"0,1 0 0,-1 0 0,0 0 0,0 1 0,0 0 0,0 0 0,0-1 0,-1 2 0,1-1 0,-1 0 0,0 0 0,0 1 0,3 5 0,15 18 0,-20-26 0,1 0 0,-1-1 0,1 1 0,0 0 0,-1-1 0,1 1 0,0-1 0,-1 1 0,1-1 0,0 1 0,0-1 0,0 0 0,-1 1 0,1-1 0,0 0 0,0 1 0,0-1 0,0 0 0,0 0 0,-1 0 0,1 0 0,0 0 0,0 0 0,0 0 0,0 0 0,0 0 0,0-1 0,-1 1 0,1 0 0,0 0 0,0-1 0,0 1 0,0-1 0,-1 1 0,1-1 0,0 1 0,-1-1 0,1 1 0,0-1 0,-1 1 0,1-1 0,0 0 0,-1 0 0,1 1 0,-1-1 0,0 0 0,1 0 0,-1 1 0,1-1 0,-1 0 0,0 0 0,1-1 0,0-2 0,0 0 0,0 1 0,-1-1 0,1 0 0,-1 0 0,1 1 0,-1-1 0,-1 0 0,1 0 0,0 1 0,-2-6 0,0 3 0,0 1 0,-1 0 0,0 0 0,0 0 0,0 0 0,0 1 0,-1-1 0,0 1 0,0 0 0,0 0 0,0 0 0,0 0 0,-1 1 0,0 0 0,0 0 0,0 0 0,0 1 0,0-1 0,0 1 0,-1 0 0,1 1 0,-1-1 0,0 1 0,1 0 0,-8 0 0,8 1 0,0 0 0,0 0 0,0 1 0,0-1 0,0 1 0,0 0 0,0 0 0,0 1 0,0-1 0,1 1 0,-1 0 0,0 0 0,1 1 0,0 0 0,-1-1 0,1 1 0,0 1 0,1-1 0,-1 0 0,1 1 0,-1 0 0,1 0 0,0 0 0,0 0 0,1 0 0,-1 1 0,1-1 0,-2 8 0,0 0 0,1 1 0,0-1 0,1 1 0,0-1 0,1 1 0,1 0 0,0 0 0,1-1 0,0 1 0,1 0 0,0-1 0,6 19 0,-6-25 0,0 0 0,0-1 0,1 1 0,0-1 0,0 1 0,0-1 0,0 0 0,1 0 0,0-1 0,0 1 0,0-1 0,0 0 0,1 0 0,-1 0 0,1-1 0,0 1 0,1-1 0,-1 0 0,0-1 0,1 1 0,-1-1 0,1 0 0,0-1 0,0 1 0,0-1 0,0 0 0,0-1 0,6 1 0,-8-1 0,0 0 0,0-1 0,0 1 0,0-1 0,0 0 0,0 0 0,0 0 0,0 0 0,0-1 0,-1 1 0,1-1 0,-1 0 0,1 0 0,-1 0 0,0-1 0,1 1 0,-1-1 0,3-4 0,-1 1 0,-1 0 0,0 0 0,0-1 0,-1 1 0,0-1 0,0 0 0,0 0 0,-1 0 0,2-10 0,0-10 0,-1-1 0,-2 1 0,0-1 0,-4-31 0,3 86 0,-1-15 0,1 1 0,0-1 0,1 1 0,0-1 0,1 1 0,0-1 0,1 0 0,1 0 0,8 20 0,-9-27-62,0 1 0,1-1 0,-1-1 0,1 1 0,0-1 0,1 1 0,-1-1 0,1 0 0,-1-1 0,1 1 0,0-1 0,1 0 0,-1 0-1,0-1 1,1 1 0,0-1 0,-1 0 0,1-1 0,0 1 0,0-1 0,10 0 0,13 2-6764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24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95 24575,'0'21'0,"-1"-15"0,0 0 0,1 0 0,-1 0 0,1-1 0,1 1 0,-1 0 0,1 0 0,0 0 0,1-1 0,-1 1 0,1-1 0,0 1 0,5 9 0,-6-14 0,-1-1 0,1 0 0,-1 0 0,0 0 0,1 0 0,-1 0 0,0 0 0,1 0 0,-1 0 0,1 0 0,-1 0 0,0 0 0,1 0 0,-1 0 0,1 0 0,-1 0 0,0 0 0,1 0 0,-1 0 0,0-1 0,1 1 0,-1 0 0,1 0 0,-1 0 0,0-1 0,0 1 0,1 0 0,-1 0 0,0-1 0,1 1 0,-1 0 0,0-1 0,0 1 0,1 0 0,-1-1 0,0 1 0,0 0 0,0-1 0,0 1 0,0 0 0,0-1 0,1 1 0,-1-1 0,0 1 0,0 0 0,0-1 0,0 1 0,0-1 0,0 1 0,0 0 0,-1-1 0,6-23 0,-4 19 0,-1 0 0,0-1 0,0 1 0,0 0 0,-1 0 0,1 0 0,-1 0 0,-1 0 0,1 0 0,-1 0 0,0 1 0,0-1 0,0 0 0,0 1 0,-5-7 0,5 10 0,1-1 0,0 1 0,-1 0 0,1-1 0,0 1 0,-1 0 0,0 0 0,1 0 0,-1 0 0,0 0 0,1 0 0,-1 1 0,0-1 0,0 1 0,1-1 0,-1 1 0,-4-1 0,3 1 0,1 1 0,-1-1 0,0 1 0,0-1 0,1 1 0,-1 0 0,0 0 0,1 0 0,-1 1 0,1-1 0,-1 1 0,1-1 0,0 1 0,0 0 0,-4 3 0,1 1 0,0 1 0,0 0 0,1 0 0,-1 0 0,2 0 0,-1 0 0,1 1 0,0 0 0,1 0 0,-1 0 0,2 0 0,-1 0 0,0 16 0,0-7 0,2 0 0,0 1 0,1-1 0,1 1 0,6 27 0,-6-38 0,0-1 0,1 1 0,-1 0 0,2-1 0,-1 0 0,1 0 0,0 0 0,0 0 0,0-1 0,1 1 0,0-1 0,0 0 0,0-1 0,1 1 0,0-1 0,0 0 0,0 0 0,0-1 0,0 0 0,1 0 0,-1-1 0,1 1 0,0-1 0,13 2 0,-11-3 0,1 0 0,0 0 0,0-1 0,-1 0 0,1 0 0,0-1 0,0-1 0,-1 0 0,1 0 0,-1 0 0,1-2 0,-1 1 0,0-1 0,0 0 0,-1-1 0,1 0 0,12-10 0,-13 7 0,0-1 0,0 0 0,-1 0 0,0-1 0,-1 1 0,0-2 0,0 1 0,4-13 0,1-4 0,-2-1 0,8-31 0,-11 24 0,-2-1 0,-1 0 0,-2-61 0,-3 203 0,3 102 0,-1-203 0,1 1 0,0-1 0,0 0 0,0 1 0,0-1 0,1 0 0,0 0 0,0 0 0,1 0 0,-1 0 0,1-1 0,0 1 0,0-1 0,1 0 0,-1 1 0,1-2 0,0 1 0,0 0 0,5 2 0,-5-3 0,0-1 0,1 0 0,-1 0 0,1-1 0,-1 1 0,1-1 0,0 0 0,-1 0 0,1-1 0,0 1 0,0-1 0,0 0 0,0 0 0,-1-1 0,1 0 0,0 0 0,0 0 0,-1 0 0,1 0 0,0-1 0,5-3 0,-5 2 0,-1 0 0,0 0 0,0 0 0,0 0 0,0-1 0,-1 1 0,1-1 0,-1 0 0,0 0 0,0 0 0,0 0 0,-1-1 0,0 1 0,0-1 0,3-9 0,3-9 0,-2 0 0,4-26 0,-7 30 0,1 3 0,-1 0 0,-1 0 0,0 0 0,-2 0 0,1 0 0,-2 0 0,0 0 0,-4-18 0,5 34 0,0-1 0,0 0 0,0 1 0,0-1 0,0 0 0,-1 1 0,1-1 0,0 0 0,0 1 0,0-1 0,-1 0 0,1 1 0,0-1 0,-1 1 0,1-1 0,0 0 0,-1 1 0,1-1 0,-1 1 0,1-1 0,-1 1 0,1 0 0,-1-1 0,1 1 0,-1-1 0,0 1 0,1 0 0,-1-1 0,1 1 0,-2 0 0,-7 18 0,0 34 0,8-34 0,-3 19 0,2 0 0,2 0 0,1 0 0,10 58 0,-8-85 12,1 0 0,0 0 0,1 0 0,0 0 0,0-1-1,1 0 1,0 0 0,1 0 0,15 15 0,6 3-734,43 31 0,-70-57 682,17 12-6786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26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27 24575,'0'351'0,"-1"-408"0,-1 29 0,2 0 0,0 0 0,2 0 0,1 1 0,2-1 0,11-41 0,-13 63 0,1-1 0,-1 1 0,2 0 0,-1 0 0,1 1 0,-1-1 0,1 1 0,1 0 0,-1 0 0,1 1 0,0 0 0,7-5 0,-10 8 0,0-1 0,0 1 0,0-1 0,0 1 0,0 0 0,0 0 0,0 1 0,0-1 0,0 1 0,1-1 0,-1 1 0,0 0 0,3 1 0,-4-1 0,0 1 0,0-1 0,0 1 0,0 0 0,0-1 0,-1 1 0,1 0 0,0 1 0,-1-1 0,1 0 0,0 0 0,-1 1 0,0-1 0,1 1 0,-1-1 0,0 1 0,0-1 0,0 1 0,0 0 0,0 0 0,0-1 0,1 4 0,2 8 0,-1 0 0,0 0 0,-1 1 0,-1-1 0,0 1 0,0-1 0,-1 1 0,-3 15 0,2-16 0,0 1 0,1-1 0,0 1 0,1 0 0,0-1 0,1 0 0,1 1 0,5 14 0,-7-25 0,0 0 0,0-1 0,1 1 0,-1 0 0,1-1 0,0 1 0,-1-1 0,1 1 0,0-1 0,1 0 0,-1 0 0,0 0 0,1 0 0,-1 0 0,1 0 0,0-1 0,-1 1 0,1-1 0,0 0 0,0 0 0,0 0 0,0 0 0,0 0 0,0-1 0,0 1 0,0-1 0,0 0 0,0 0 0,0 0 0,0 0 0,1 0 0,2-2 0,-1 1 0,-1 0 0,0 0 0,0-1 0,0 0 0,0 0 0,0 0 0,0 0 0,-1-1 0,1 1 0,-1-1 0,1 0 0,-1 0 0,0 0 0,0 0 0,0-1 0,-1 1 0,1-1 0,-1 0 0,0 0 0,0 0 0,0 0 0,1-5 0,8-40 0,6-62 0,-5 32 0,-8 238 0,-4-155 0,0 1 0,1-1 0,-1 1 0,1-1 0,0 1 0,0-1 0,1 0 0,-1 1 0,1-1 0,0 0 0,0 0 0,1 0 0,-1 0 0,1-1 0,0 1 0,0-1 0,0 1 0,0-1 0,1 0 0,-1 0 0,1-1 0,0 1 0,-1-1 0,1 1 0,0-1 0,1 0 0,-1-1 0,0 1 0,1-1 0,-1 0 0,0 0 0,1 0 0,-1-1 0,1 1 0,0-1 0,-1 0 0,1-1 0,-1 1 0,1-1 0,-1 0 0,1 0 0,-1 0 0,0 0 0,1-1 0,-1 0 0,0 0 0,0 0 0,0 0 0,0-1 0,-1 0 0,1 1 0,-1-1 0,1 0 0,-1-1 0,0 1 0,0-1 0,-1 1 0,1-1 0,-1 0 0,1 0 0,1-6 0,1 0 0,-1-1 0,-1 0 0,0-1 0,0 1 0,-1 0 0,-1-1 0,1-16 0,-6-82 0,3 92 0,0 89 0,0-40 0,1-1 0,1 0 0,1 1 0,8 37 0,0-20 0,-3 1 0,-2 0 0,-2 0 0,-5 68 0,1-50 0,1-60 0,0 0 0,0 0 0,-1 0 0,0 0 0,-1-1 0,1 1 0,-1 0 0,-1-1 0,-5 13 0,7-17 0,-1-1 0,1 1 0,0 0 0,-1 0 0,0-1 0,1 1 0,-1-1 0,0 1 0,0-1 0,0 0 0,0 0 0,0 1 0,0-2 0,0 1 0,0 0 0,0 0 0,-1-1 0,1 1 0,0-1 0,0 1 0,-1-1 0,1 0 0,0 0 0,-1 0 0,1 0 0,0-1 0,0 1 0,-1-1 0,1 1 0,0-1 0,0 0 0,0 0 0,-3-1 0,-9-5-105,1-1 0,1 0 0,0-1 0,0 0 0,0-1 0,1 0 0,1-1 0,0-1 0,0 1 0,1-1 0,0-1 0,-8-17 0,7 7-6721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27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155 239 24575,'0'0'0,"0"1"0,0-1 0,0 0 0,-1 1 0,1-1 0,0 0 0,0 1 0,0-1 0,0 1 0,0-1 0,0 0 0,0 1 0,0-1 0,0 1 0,0-1 0,0 0 0,0 1 0,0-1 0,0 0 0,1 1 0,-1-1 0,0 1 0,0-1 0,0 0 0,0 1 0,1-1 0,-1 0 0,0 1 0,0-1 0,1 0 0,-1 0 0,0 1 0,1-1 0,-1 0 0,0 0 0,1 1 0,-1-1 0,0 0 0,1 0 0,-1 0 0,0 0 0,1 0 0,-1 1 0,0-1 0,1 0 0,-1 0 0,1 0 0,-1 0 0,0 0 0,1 0 0,-1 0 0,1 0 0,-1 0 0,0-1 0,1 1 0,-1 0 0,0 0 0,1 0 0,-1 0 0,1-1 0,0 0 0,0 1 0,0-1 0,0 0 0,0 0 0,0-1 0,0 1 0,0 0 0,0 0 0,0 0 0,0-1 0,-1 1 0,1 0 0,-1-1 0,1 1 0,-1 0 0,1-3 0,-1 0 0,0 1 0,0-1 0,0 0 0,-1 1 0,1-1 0,-1 0 0,0 1 0,0-1 0,0 1 0,-1-1 0,1 1 0,-1 0 0,0-1 0,0 1 0,0 0 0,0 0 0,0 0 0,-1 1 0,0-1 0,1 1 0,-1-1 0,0 1 0,0 0 0,0 0 0,0 0 0,-1 0 0,1 1 0,0-1 0,-1 1 0,1 0 0,-1 0 0,0 0 0,1 0 0,-1 1 0,0-1 0,1 1 0,-1 0 0,0 0 0,1 1 0,-1-1 0,0 1 0,1-1 0,-1 1 0,0 0 0,1 1 0,-1-1 0,1 1 0,0-1 0,0 1 0,-1 0 0,1 0 0,0 0 0,1 1 0,-1-1 0,0 1 0,1 0 0,-1-1 0,-2 5 0,1 2 0,0 1 0,0-1 0,1 1 0,0-1 0,1 1 0,0 0 0,0 0 0,1 0 0,1 1 0,-1-1 0,3 14 0,-2-16 0,1 1 0,1-1 0,-1 1 0,1-1 0,1 0 0,0 0 0,0 0 0,0 0 0,1 0 0,0-1 0,0 1 0,1-1 0,9 10 0,-6-9 0,1-1 0,-1 0 0,1-1 0,1 0 0,-1-1 0,1 0 0,0 0 0,0-1 0,1 0 0,-1-1 0,1 0 0,-1-1 0,1 0 0,0 0 0,0-1 0,0-1 0,0 0 0,0 0 0,0-1 0,0-1 0,0 0 0,0 0 0,-1-1 0,15-6 0,-19 6 0,-1 0 0,1 0 0,-1-1 0,0 0 0,0 0 0,-1 0 0,1-1 0,-1 0 0,0 0 0,0 0 0,-1 0 0,1 0 0,-1-1 0,0 0 0,-1 1 0,1-1 0,2-12 0,1-8 0,-1-1 0,-1 1 0,1-30 0,3-27 0,11-49 0,-20 309 0,3-76 0,-3-84 0,1 0 0,0-1 0,2 1 0,0 0 0,0-1 0,2 1 0,0-1 0,11 28 0,-11-43 0,-1-10 0,0-13 0,-4-107 0,2-36 0,-1 158 0,1 0 0,1 1 0,-1-1 0,1 0 0,0 1 0,1-1 0,-1 1 0,1 0 0,1 0 0,-1 0 0,1 0 0,0 0 0,0 1 0,1 0 0,-1 0 0,1 0 0,0 0 0,1 1 0,-1 0 0,1 0 0,9-5 0,-11 7 0,1 0 0,-1 1 0,1-1 0,-1 1 0,1 0 0,0 0 0,0 1 0,-1 0 0,1-1 0,0 1 0,0 1 0,-1-1 0,1 1 0,0 0 0,-1 0 0,1 0 0,-1 1 0,1-1 0,-1 1 0,1 0 0,-1 0 0,0 1 0,0-1 0,0 1 0,-1 0 0,1 0 0,0 0 0,-1 1 0,0-1 0,0 1 0,5 8 0,-3-3 0,0 0 0,-1 1 0,0-1 0,0 1 0,-1 0 0,0 0 0,-1 1 0,0-1 0,-1 0 0,0 1 0,-1 10 0,0 24 0,-8 50 0,3-58 0,5-36 0,-1 1 0,1-1 0,0 1 0,0-1 0,-1 1 0,1-1 0,-1 0 0,1 1 0,-1-1 0,1 1 0,-1-1 0,0 0 0,0 0 0,0 1 0,1-1 0,-1 0 0,0 0 0,-1 0 0,1 0 0,0 0 0,-2 1 0,2-2 0,0-1 0,1 0 0,-1 1 0,0-1 0,1 0 0,-1 1 0,0-1 0,1 0 0,-1 0 0,1 1 0,-1-1 0,1 0 0,-1 0 0,1 0 0,0 0 0,-1 0 0,1 0 0,0 0 0,0 0 0,0 0 0,-1 1 0,1-1 0,0-2 0,-2-28 0,1 27 0,-1-31 0,1 1 0,2-1 0,7-51 0,-7 76 0,1 0 0,0 1 0,1-1 0,0 1 0,1-1 0,-1 1 0,2 0 0,-1 0 0,1 1 0,1-1 0,0 1 0,0 0 0,0 1 0,1-1 0,0 1 0,15-11 0,-21 17 0,0 0 0,1 0 0,-1 0 0,1 0 0,-1 0 0,1 0 0,-1 0 0,1 1 0,-1-1 0,1 1 0,-1-1 0,1 1 0,0 0 0,-1 0 0,1-1 0,0 1 0,-1 0 0,1 1 0,0-1 0,-1 0 0,1 0 0,0 1 0,-1-1 0,1 1 0,-1-1 0,1 1 0,0 0 0,-1-1 0,0 1 0,1 0 0,-1 0 0,1 0 0,-1 0 0,0 0 0,0 1 0,0-1 0,0 0 0,0 0 0,0 1 0,2 2 0,2 6 0,-1 0 0,0 0 0,0 0 0,-1 1 0,2 12 0,1-1 0,19 88 0,-17-73 0,16 54 0,-19-78 0,0-1 0,1 0 0,0 0 0,1 0 0,0-1 0,1 0 0,17 20 0,-21-27 0,-1 0 0,1-1 0,0 1 0,0-1 0,1 0 0,7 4 0,-11-6 0,0-1 0,0 0 0,0 1 0,0-1 0,0 0 0,0 0 0,0 0 0,0 0 0,0 0 0,0 0 0,1 0 0,-1 0 0,0 0 0,0 0 0,0-1 0,0 1 0,0 0 0,0-1 0,0 1 0,0-1 0,0 1 0,0-1 0,0 0 0,0 1 0,-1-1 0,1 0 0,0 1 0,0-1 0,0 0 0,-1 0 0,1 0 0,-1 0 0,1 0 0,-1 0 0,1 0 0,-1 0 0,1 0 0,-1 0 0,1-1 0,27-72-1365,-19 51-5461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5:56:52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24575,'0'6'0,"0"9"0,0 7 0,7 0 0,1-4-8191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27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24575,'0'6'0,"0"8"0,0 8 0,0 7 0,0 4 0,0 3 0,0 1 0,0 1 0,0 0 0,0-1 0,0 1 0,7-8 0,1-14 0,0-16 0,-2-14 0,-1-5-8191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27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24575,'0'6'0,"0"8"0,0 2-8191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35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24575,'0'423'0,"-3"-416"0,-4-15 0,-5-18 0,11 22 0,0 1 0,0 0 0,0 0 0,0-1 0,1 1 0,0 0 0,-1-1 0,1 1 0,1 0 0,-1-1 0,0 1 0,1 0 0,0-1 0,-1 1 0,1 0 0,1 0 0,-1 0 0,0 0 0,1 0 0,-1 0 0,1 0 0,3-4 0,-1 4 0,0 0 0,0 0 0,0 0 0,1 0 0,-1 1 0,1-1 0,0 1 0,0 0 0,-1 1 0,1-1 0,0 1 0,0 0 0,1 0 0,6 0 0,28-1 0,-27 1 0,1 1 0,-1-2 0,0 1 0,21-7 0,-30 7 0,-1 0 0,1-1 0,-1 1 0,0-1 0,0 0 0,0 0 0,0 0 0,0 0 0,0-1 0,0 1 0,-1-1 0,1 1 0,-1-1 0,0 0 0,0 0 0,0 0 0,0-1 0,0 1 0,-1 0 0,1 0 0,1-7 0,0-6 0,-1 0 0,0 0 0,0 0 0,-2 0 0,-2-26 0,-1 111 0,0-31 0,3 50 0,1-78 0,-1-1 0,2 1 0,-1-1 0,2 1 0,-1-1 0,1 0 0,0 0 0,1 0 0,0 0 0,9 14 0,5-5-1365,1-6-5461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36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35 24575,'-1'59'0,"1"59"0,1-108 0,0 0 0,0 1 0,1-2 0,1 1 0,0 0 0,0 0 0,1-1 0,9 18 0,-12-25 0,1 1 0,-1-1 0,1 0 0,-1 1 0,1-1 0,0 0 0,0 0 0,0 0 0,0 0 0,1 0 0,-1-1 0,0 1 0,1-1 0,-1 1 0,1-1 0,-1 0 0,1 0 0,0 0 0,-1 0 0,1-1 0,0 1 0,0-1 0,0 0 0,-1 1 0,1-1 0,4-1 0,-4 0 0,0 0 0,-1 0 0,1 0 0,0-1 0,-1 1 0,1-1 0,-1 0 0,1 0 0,-1 0 0,0 0 0,0 0 0,0 0 0,0 0 0,0-1 0,-1 1 0,1-1 0,-1 1 0,1-1 0,-1 0 0,0 0 0,0 0 0,0 1 0,-1-1 0,2-5 0,1-11 0,0 0 0,-2 0 0,0 0 0,-1-1 0,0 1 0,-2 0 0,-5-24 0,5 35 0,0 0 0,0 1 0,-1-1 0,0 0 0,-1 1 0,0 0 0,0 0 0,-8-11 0,8 14 0,1 1 0,0-1 0,-1 1 0,0 0 0,0 0 0,1 0 0,-2 1 0,1 0 0,0-1 0,0 2 0,-1-1 0,1 0 0,-1 1 0,0 0 0,-8-2 0,9 3 4,1 0 0,-1-1-1,0 1 1,0 0-1,1 1 1,-1-1 0,0 1-1,1 0 1,-1-1 0,0 2-1,1-1 1,-1 0-1,1 1 1,0-1 0,-1 1-1,1 0 1,0 0 0,0 1-1,0-1 1,0 0-1,1 1 1,-1 0 0,1 0-1,-1 0 1,1 0 0,0 0-1,0 0 1,1 0-1,-1 1 1,0-1 0,1 0-1,-1 6 1,0-4-66,1 0 0,0 0 0,0 0 0,1 0 1,0 1-1,0-1 0,0 0 0,0 0 0,1 0 0,0 0 0,0 0 0,0 0 1,1 0-1,0-1 0,-1 1 0,2 0 0,-1-1 0,0 1 0,1-1 0,0 0 1,0 0-1,0 0 0,5 4 0,15 10-6764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36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1 529 24575,'6'-1'0,"1"-1"0,-1 0 0,0-1 0,0 0 0,0 0 0,0 0 0,8-6 0,-1 1 0,-2 1 0,-1-1 0,0 1 0,0-2 0,0 0 0,-1 0 0,0-1 0,-1 0 0,0 0 0,-1-1 0,0 0 0,0 0 0,-1-1 0,-1 1 0,0-1 0,0-1 0,4-21 0,-3 5 0,-1-1 0,-2 0 0,-1 0 0,-1 0 0,-1 0 0,-5-35 0,4 62 0,1 0 0,0 0 0,-1 0 0,1 0 0,-1 0 0,0 0 0,0 0 0,0 1 0,-1-1 0,1 0 0,-1 1 0,1-1 0,-1 1 0,0-1 0,-4-3 0,5 5 0,-1 0 0,1 0 0,-1 0 0,0 0 0,1 1 0,-1-1 0,0 0 0,0 1 0,1-1 0,-1 1 0,0 0 0,0 0 0,0-1 0,0 1 0,1 0 0,-1 1 0,0-1 0,0 0 0,-2 1 0,-1 1 0,0-1 0,1 1 0,-1 1 0,1-1 0,0 0 0,0 1 0,0 0 0,0 0 0,0 0 0,0 1 0,1-1 0,0 1 0,0 0 0,0 0 0,0 0 0,0 0 0,-3 9 0,-6 18 0,2 0 0,2 0 0,0 1 0,-5 57 0,9-28 0,2 0 0,7 67 0,-3-117 0,1 0 0,-1 0 0,2 0 0,0-1 0,0 1 0,1-1 0,0 0 0,1-1 0,0 1 0,0-1 0,1 0 0,14 14 0,-14-16 0,0 0 0,0-1 0,0 0 0,1 0 0,0 0 0,0-1 0,0-1 0,1 1 0,-1-1 0,1-1 0,0 0 0,1 0 0,-1-1 0,0 0 0,11 1 0,-17-3 0,0 0 0,0 0 0,-1 0 0,1 0 0,0-1 0,-1 1 0,1-1 0,0 0 0,-1 0 0,1 0 0,-1 0 0,1 0 0,-1-1 0,1 1 0,-1-1 0,0 1 0,0-1 0,0 0 0,0 0 0,2-2 0,-1-1 0,0 0 0,0 0 0,-1 0 0,1 0 0,-1 0 0,0 0 0,-1-1 0,1 1 0,0-9 0,0-6 0,0-1 0,-2 0 0,0 0 0,-5-26 0,4 40 0,0 0 0,-1 0 0,0 1 0,0-1 0,0 1 0,-1 0 0,0 0 0,0 0 0,0 0 0,-1 0 0,0 0 0,0 1 0,-6-6 0,7 8 0,0 0 0,0 1 0,0 0 0,0 0 0,0 0 0,-1 0 0,1 0 0,0 1 0,-1-1 0,0 1 0,1 0 0,-1 0 0,0 0 0,1 1 0,-1-1 0,0 1 0,0 0 0,1 0 0,-1 0 0,0 1 0,0-1 0,1 1 0,-1 0 0,0 0 0,-3 2 0,4-2 4,0 1 1,-1-1-1,1 1 0,0 0 0,1 0 0,-1 1 0,0-1 0,0 1 0,1-1 1,0 1-1,-1 0 0,1 0 0,0 0 0,0 0 0,1 0 0,-1 0 0,1 0 1,-1 1-1,1-1 0,0 0 0,0 1 0,1-1 0,-1 1 0,1 0 0,-1-1 1,1 1-1,0-1 0,1 5 0,-1-2-97,1 0 0,0 1 1,0-1-1,0 0 0,1 0 0,0 0 0,0 0 0,1-1 1,-1 1-1,1 0 0,0-1 0,1 0 0,0 0 1,-1 0-1,6 5 0,15 9-6733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37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24575,'0'7'0,"0"7"0,0 8 0,0 7 0,0 4 0,0 2 0,0 2 0,0 1 0,0 0 0,0-1 0,0-5-8191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05:37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24575,'0'6'0,"0"8"0,0 8 0,0 7 0,0-3-8191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7:05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 24575,'1'-2'0,"-1"-1"0,1 0 0,-1 1 0,1-1 0,0 1 0,0-1 0,0 1 0,1 0 0,-1-1 0,1 1 0,-1 0 0,1 0 0,-1 0 0,1 0 0,0 0 0,0 0 0,0 1 0,0-1 0,1 1 0,-1-1 0,0 1 0,1 0 0,4-2 0,2-1 0,1 0 0,0 1 0,0 0 0,17-3 0,-15 5 0,0-1 0,-1 2 0,1-1 0,0 2 0,0-1 0,0 2 0,12 2 0,-19-3 0,-1 0 0,0 1 0,0-1 0,-1 1 0,1 0 0,0 0 0,0 0 0,-1 0 0,1 1 0,-1 0 0,0-1 0,0 1 0,0 0 0,0 1 0,-1-1 0,1 0 0,-1 1 0,0-1 0,0 1 0,0 0 0,0 0 0,0 0 0,0 5 0,1-1 0,-1 0 0,0 0 0,-1 0 0,0 1 0,-1-1 0,1 0 0,-1 1 0,-1-1 0,0 0 0,0 0 0,-1 1 0,1-1 0,-2 0 0,1 0 0,-1-1 0,-1 1 0,1 0 0,-1-1 0,-1 0 0,1 0 0,-1 0 0,0-1 0,-1 1 0,1-1 0,-1 0 0,-1-1 0,1 0 0,-1 0 0,0 0 0,0-1 0,0 0 0,0 0 0,-14 5 0,15-8 0,0 0 0,0 0 0,0 0 0,0-1 0,0 0 0,-9-1 0,14 1 0,0 1 0,0-1 0,1 0 0,-1 0 0,0 0 0,0 0 0,1 0 0,-1 0 0,0 0 0,0-1 0,1 1 0,-1 0 0,0 0 0,1-1 0,-1 1 0,0 0 0,1-1 0,-1 1 0,0 0 0,1-1 0,-1 1 0,0-1 0,1 1 0,-1-1 0,1 1 0,-1-1 0,1 0 0,0 1 0,-1-1 0,1 0 0,-1 1 0,1-1 0,0 0 0,0 1 0,-1-1 0,1 0 0,0 0 0,0 1 0,0-1 0,0 0 0,0 0 0,0 1 0,0-1 0,0 0 0,0 0 0,0 1 0,0-1 0,1 0 0,-1 0 0,0 1 0,1-1 0,-1 0 0,0 1 0,1-1 0,-1 0 0,0 1 0,1-1 0,-1 1 0,1-1 0,0 1 0,-1-1 0,2 0 0,2-3 0,0 1 0,1-1 0,-1 1 0,1 0 0,-1 1 0,1-1 0,0 1 0,0 0 0,0 0 0,1 1 0,-1-1 0,0 1 0,1 0 0,9 0 0,-1 0 0,0 0 0,-1 1 0,1 1 0,25 4 0,-22 0 0,0 0 0,0 1 0,-1 1 0,0 1 0,0 0 0,0 1 0,18 14 0,-28-19 0,-1 0 0,1 0 0,-1 0 0,0 1 0,-1 0 0,1 0 0,-1 0 0,0 0 0,0 1 0,0-1 0,-1 1 0,0 0 0,0 0 0,0 0 0,-1 1 0,0-1 0,-1 0 0,1 1 0,-1 0 0,0-1 0,-1 1 0,1 9 0,-3-9 0,0-1 0,0 0 0,0 1 0,-1-1 0,0 0 0,0 0 0,0-1 0,-1 1 0,0-1 0,0 0 0,0 0 0,-1 0 0,0 0 0,0-1 0,0 0 0,0 0 0,-1 0 0,0 0 0,1-1 0,-1 0 0,-8 3 0,-5 1 0,0 0 0,0-1 0,-1-1 0,0 0 0,-37 2 0,47-6-195,0-1 0,-1-1 0,1 0 0,0 0 0,0-1 0,-19-5 0,5-1-6631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7:06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7 542 24575,'0'-3'0,"1"-1"0,-1 0 0,1 0 0,0 0 0,0 0 0,0 1 0,1-1 0,-1 0 0,1 1 0,0 0 0,0-1 0,0 1 0,6-6 0,43-40 0,-41 40 0,0 1 0,0-2 0,15-18 0,-13 9 0,-1 0 0,0-2 0,-2 1 0,0-1 0,-1 0 0,-1-1 0,-1 0 0,-1 0 0,-1 0 0,-1-1 0,-1 1 0,-2-35 0,0 54 0,0 0 0,0 0 0,0 0 0,-1 0 0,1 0 0,-1 0 0,0 1 0,0-1 0,0 0 0,0 0 0,0 1 0,-1-1 0,1 1 0,-1-1 0,0 1 0,1-1 0,-1 1 0,0 0 0,-1 0 0,1 0 0,0 0 0,-1 0 0,1 1 0,-1-1 0,1 1 0,-1-1 0,0 1 0,1 0 0,-1 0 0,0 0 0,0 1 0,0-1 0,0 1 0,-4-1 0,3 1 0,-1 0 0,0 1 0,1 0 0,-1 0 0,1 0 0,-1 0 0,1 1 0,-1-1 0,1 1 0,0 0 0,-1 1 0,1-1 0,1 1 0,-1-1 0,0 1 0,1 0 0,-1 1 0,1-1 0,0 1 0,0-1 0,-3 6 0,-4 6 0,2 2 0,-1-1 0,2 1 0,0 0 0,1 0 0,1 1 0,1 0 0,0 0 0,1 0 0,1 0 0,1 0 0,1 1 0,0-1 0,1 1 0,1-1 0,6 24 0,-1-17 0,0 0 0,2-1 0,1 0 0,1 0 0,1-1 0,1-1 0,1 0 0,1-1 0,1-1 0,0 0 0,21 18 0,-30-31 0,0 0 0,1 0 0,0-1 0,1 0 0,-1-1 0,19 9 0,-25-13 0,0 0 0,0-1 0,0 1 0,0 0 0,0-1 0,1 1 0,-1-1 0,0 0 0,0 0 0,0 0 0,1 0 0,-1 0 0,0 0 0,0-1 0,0 1 0,0-1 0,0 1 0,1-1 0,-1 0 0,0 0 0,0 0 0,-1 0 0,1 0 0,0 0 0,0 0 0,0-1 0,-1 1 0,1-1 0,-1 1 0,1-1 0,-1 0 0,1 0 0,-1 1 0,0-1 0,0 0 0,0 0 0,0 0 0,0-3 0,2-3 0,0 0 0,-1 0 0,0 0 0,0-1 0,-1 1 0,-1 0 0,1-1 0,-1 1 0,0-1 0,-1 1 0,0-1 0,-1 1 0,1-1 0,-1 1 0,-1 0 0,0 0 0,0 0 0,-1 0 0,-5-8 0,6 11 0,0-1 0,-1 1 0,0 0 0,0 0 0,0 1 0,0-1 0,-1 1 0,0 0 0,0 0 0,0 1 0,0-1 0,-1 1 0,1 0 0,-1 1 0,0-1 0,0 1 0,0 0 0,0 1 0,0-1 0,0 1 0,0 0 0,0 1 0,-1-1 0,1 2 0,0-1 0,-11 2 0,12-1 10,1 0 0,-1 1 0,1-1 0,0 1 0,-1 0 0,1 0 0,0 0 0,0 1 0,1-1 0,-1 1 0,-3 3 0,6-4-54,-1-1 1,1 0-1,0 0 0,0 0 1,0 1-1,0-1 0,0 0 1,1 1-1,-1-1 0,0 1 1,1-1-1,-1 1 0,0-1 1,1 1-1,0 0 0,-1-1 0,1 1 1,0 0-1,0-1 0,0 1 1,0 0-1,0-1 0,1 1 1,-1-1-1,0 1 0,1 0 1,-1-1-1,1 1 0,-1-1 1,1 1-1,0-1 0,0 1 1,1 1-1,11 10-6782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7:07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24575,'0'22'0,"-1"3"0,2 0 0,0-1 0,1 1 0,2 0 0,6 27 0,-8-47 0,0 0 0,-1 0 0,1 0 0,1 0 0,-1 0 0,1-1 0,0 1 0,0-1 0,0 1 0,1-1 0,0 0 0,0 0 0,0-1 0,0 1 0,0-1 0,0 0 0,1 0 0,0-1 0,0 1 0,-1-1 0,1 0 0,1 0 0,-1 0 0,0-1 0,0 0 0,1 0 0,-1 0 0,0-1 0,10 0 0,-12 0 0,0 0 0,1-1 0,-1 1 0,0-1 0,0 0 0,1 0 0,-1 0 0,0 0 0,0 0 0,0-1 0,0 0 0,-1 1 0,1-1 0,0 0 0,-1 0 0,1-1 0,-1 1 0,0 0 0,1-1 0,-1 0 0,0 1 0,-1-1 0,1 0 0,0 0 0,-1 0 0,0 0 0,1 0 0,-1 0 0,-1 0 0,1-1 0,0 1 0,0-4 0,2-14 0,-1 1 0,-1-1 0,-3-41 0,1 43 0,1 17 0,0 0 0,1 1 0,-1-1 0,-1 0 0,1 0 0,0 0 0,0 1 0,-1-1 0,1 0 0,-1 0 0,1 1 0,-1-1 0,0 0 0,1 1 0,-1-1 0,0 1 0,0-1 0,0 1 0,-1-1 0,1 1 0,-2-2 0,-7 9 0,1 19 0,7-17 0,0 0 0,1 0 0,0 0 0,1 1 0,0-1 0,0 0 0,1 1 0,0-1 0,0 0 0,1 0 0,0 0 0,1 0 0,0 0 0,0 0 0,0-1 0,1 0 0,8 12 0,-8-13 0,1 0 0,0-1 0,1 0 0,-1 0 0,1-1 0,0 1 0,1-1 0,-1 0 0,0-1 0,1 0 0,0 0 0,0 0 0,0-1 0,0 0 0,0 0 0,1-1 0,-1 0 0,0 0 0,1 0 0,9-2 0,-11 1 0,0 0 0,0-1 0,1 0 0,-1-1 0,0 1 0,0-1 0,0 0 0,0-1 0,0 1 0,-1-1 0,1 0 0,-1-1 0,0 1 0,0-1 0,0 0 0,0 0 0,-1-1 0,1 0 0,-1 1 0,0-1 0,-1-1 0,1 1 0,4-11 0,-4 7 0,0 1 0,-1-1 0,0 0 0,-1 0 0,0 0 0,0 0 0,-1-1 0,0 1 0,-1 0 0,0-1 0,0 1 0,-1-1 0,-1 1 0,1 0 0,-5-13 0,6 21 0,0 0 0,0 1 0,0-1 0,0 0 0,0 0 0,-1 0 0,1 1 0,0-1 0,0 0 0,-1 0 0,1 1 0,-1-1 0,1 0 0,0 1 0,-1-1 0,0 0 0,1 1 0,-1-1 0,1 1 0,-1-1 0,0 1 0,1-1 0,-1 1 0,0-1 0,1 1 0,-1 0 0,-1-1 0,-8 18 0,1 35 0,7-31 24,2-1 0,0 0 0,1 0 0,5 26 0,-5-41-95,0 1 1,0-1-1,1 1 0,0-1 0,0 0 1,0 0-1,0 0 0,1 0 1,0 0-1,0 0 0,0-1 0,1 0 1,0 1-1,-1-1 0,1-1 1,1 1-1,-1 0 0,1-1 0,-1 0 1,7 3-1,15 4-6755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5:56:53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24575,'0'350'0,"-1"-373"0,1 9 0,0 1 0,0-1 0,4-21 0,-3 32 0,0-1 0,0 1 0,0-1 0,0 1 0,0 0 0,1-1 0,0 1 0,-1 0 0,1 0 0,1 0 0,-1 0 0,0 0 0,1 1 0,-1-1 0,1 1 0,0-1 0,0 1 0,4-3 0,17-7 0,-19 10 0,0 0 0,0 0 0,-1 0 0,1 0 0,-1-1 0,0 0 0,0 0 0,0 0 0,0 0 0,-1-1 0,1 0 0,-1 1 0,0-1 0,0-1 0,0 1 0,0 0 0,-1-1 0,0 1 0,3-8 0,1-5 0,-3 17 0,-5 28 0,1-8 0,-1 0 20,2 0 0,0-1 0,2 1 0,0 0 0,5 20 0,-5-35-79,-1 0-1,1 0 1,0 0-1,0-1 1,0 1 0,0-1-1,1 1 1,0-1-1,0 0 1,0 0 0,1 0-1,-1 0 1,1-1-1,0 0 1,0 1 0,0-1-1,0-1 1,0 1-1,1 0 1,-1-1 0,1 0-1,0 0 1,0-1-1,8 3 1,16 0-6767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7:07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24575,'0'6'0,"0"9"0,7 1 0,1-2-8191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7:07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24575,'2'41'0,"2"0"0,13 58 0,-3-26 0,1 4 0,-7-46 0,-3-1 0,4 51 0,-10-43-78,-1-29-29,2 0 0,-1-1-1,1 1 1,0 0 0,1-1 0,0 1-1,0 0 1,1-1 0,0 1-1,1-1 1,5 13 0,-1-14-6719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7:08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0 24575,'-1'48'0,"3"1"0,1-1 0,16 76 0,-15-98 0,-1 0 0,0 43 0,4 34 0,-6-94 0,1 0 0,0 0 0,0 0 0,1-1 0,0 1 0,1-1 0,0 0 0,7 12 0,-11-19 0,1 0 0,-1-1 0,0 1 0,1 0 0,-1-1 0,0 1 0,1-1 0,-1 1 0,1-1 0,-1 1 0,1-1 0,-1 1 0,1-1 0,0 1 0,-1-1 0,1 1 0,-1-1 0,1 0 0,0 0 0,-1 1 0,1-1 0,0 0 0,0 0 0,-1 0 0,1 0 0,0 1 0,-1-1 0,1 0 0,1-1 0,-1 1 0,0-1 0,0 0 0,0 0 0,-1 1 0,1-1 0,0 0 0,-1 0 0,1 0 0,0 0 0,-1 0 0,1 0 0,-1 0 0,0 0 0,1 0 0,-1 0 0,1-2 0,0-2 0,0 0 0,0 0 0,-1 0 0,1 0 0,-1 0 0,0 0 0,-1 0 0,0-6 0,-2 5 0,-1 0 0,0 0 0,0 0 0,0 0 0,-1 0 0,0 1 0,0 0 0,0 0 0,-1 0 0,0 1 0,0 0 0,0 0 0,0 0 0,0 1 0,-1 0 0,-7-3 0,10 4 0,-1 1 0,0 0 0,1 0 0,-1 0 0,1 0 0,-1 0 0,0 1 0,0 0 0,1 0 0,-1 0 0,-6 2 0,8-1 0,1-1 0,-1 1 0,1 0 0,-1 1 0,1-1 0,0 0 0,-1 0 0,1 1 0,0 0 0,0-1 0,0 1 0,0 0 0,0 0 0,1 0 0,-1 0 0,1 0 0,-1 1 0,1-1 0,0 0 0,0 1 0,-1 2 0,0-2 0,1 1 0,0 0 0,1-1 0,-1 1 0,1 0 0,0-1 0,0 1 0,0 0 0,0 0 0,0-1 0,1 1 0,0 0 0,0-1 0,0 1 0,0-1 0,0 1 0,1-1 0,0 0 0,-1 1 0,1-1 0,0 0 0,1 0 0,-1 0 0,0 0 0,1-1 0,0 1 0,0-1 0,3 3 0,1 0 0,0 1 0,1-1 0,0-1 0,0 1 0,0-2 0,1 1 0,-1-1 0,1 0 0,-1-1 0,14 3 0,49-2-1365,-39-3-5461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7:09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7:09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331 74 24575,'-1'-2'0,"1"-1"0,-1 1 0,1-1 0,-1 0 0,0 1 0,0 0 0,0-1 0,0 1 0,-1 0 0,1-1 0,-1 1 0,1 0 0,-1 0 0,0 0 0,1 0 0,-1 0 0,0 1 0,-1-1 0,1 1 0,0-1 0,0 1 0,-1 0 0,1 0 0,-3-1 0,-4-2 0,-1 0 0,0 1 0,1 0 0,-20-3 0,18 5 0,0 0 0,-1 0 0,0 1 0,1 0 0,-1 1 0,1 1 0,0 0 0,-1 0 0,-17 7 0,24-7 0,-1 0 0,1 1 0,0 0 0,0 0 0,0 0 0,1 0 0,-1 1 0,1 0 0,0 0 0,0 0 0,0 0 0,1 1 0,-1-1 0,1 1 0,0 0 0,0 0 0,1 0 0,-1 0 0,1 1 0,1-1 0,-3 9 0,2-2 0,0 1 0,0-1 0,1 1 0,1-1 0,0 1 0,1 0 0,0-1 0,1 1 0,1-1 0,3 12 0,-4-18 0,0 0 0,0 0 0,1-1 0,0 0 0,0 1 0,0-1 0,1 0 0,-1-1 0,1 1 0,0 0 0,0-1 0,1 0 0,0 0 0,-1-1 0,1 1 0,0-1 0,1 0 0,-1 0 0,1 0 0,-1-1 0,1 0 0,10 2 0,-6-1 0,0-2 0,0 1 0,1-1 0,-1-1 0,0 0 0,0 0 0,1-1 0,-1 0 0,0-1 0,0 0 0,12-5 0,-17 5 0,0 0 0,0-1 0,-1 0 0,1 0 0,-1 0 0,1 0 0,-1-1 0,0 0 0,0 0 0,-1 0 0,1 0 0,-1 0 0,0-1 0,0 1 0,0-1 0,-1 0 0,1 0 0,-1 0 0,-1 0 0,1-1 0,-1 1 0,2-9 0,-1-6 0,0 1 0,-1-31 0,-5 507 0,6-389 0,0-39 0,-2 0 0,0 0 0,-2 0 0,-7 34 0,8-57 0,-1 0 0,0 0 0,-1 1 0,0-2 0,0 1 0,0 0 0,0 0 0,-1-1 0,0 0 0,0 0 0,-1 0 0,1 0 0,-1-1 0,0 0 0,0 0 0,-1 0 0,1 0 0,-9 3 0,10-5 0,0-1 0,1 1 0,-1-1 0,0 0 0,0 0 0,0-1 0,0 1 0,0-1 0,0 0 0,0 0 0,0 0 0,0-1 0,0 1 0,0-1 0,0 0 0,0 0 0,0-1 0,1 1 0,-1-1 0,0 1 0,1-1 0,-1 0 0,1-1 0,0 1 0,0-1 0,0 1 0,0-1 0,0 0 0,0 0 0,-3-5 0,-1-3-68,0 0 0,1 0-1,0 0 1,1-1 0,0 1 0,1-1-1,0-1 1,1 1 0,1 0 0,0-1-1,0 0 1,1 1 0,1-1 0,0 0-1,1 0 1,0 1 0,1-1 0,0 1-1,8-24 1,-2 12-6758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7:10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24575,'1'25'0,"2"0"0,1 0 0,10 35 0,-3-14 0,6 21 0,5 34 0,-19-123 0,0-1 0,12-44 0,-3 13 0,-8 36 24,0 1 0,1 0 0,0 1 0,13-25 0,-16 36-107,1 0 1,0 0-1,0 0 1,0 0-1,1 1 1,0-1-1,0 1 1,0 0-1,0 0 1,1 1-1,-1-1 1,1 1-1,0 0 1,0 0-1,0 1 1,0 0-1,7-3 1,14-1-6744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7:10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150 250 24575,'1'-10'0,"1"1"0,0-1 0,1 1 0,-1-1 0,2 1 0,-1 0 0,1 0 0,8-12 0,-8 15 0,0-1 0,-1 1 0,1-1 0,-1 0 0,-1 0 0,1 0 0,-1 0 0,-1 0 0,1 0 0,-1 0 0,0-1 0,-1 1 0,0 0 0,-1-12 0,1 17 0,-1 0 0,1 0 0,-1 0 0,1 0 0,-1 0 0,0 1 0,0-1 0,0 0 0,0 0 0,0 1 0,0-1 0,0 1 0,0-1 0,-1 1 0,1 0 0,-1-1 0,1 1 0,-1 0 0,0 0 0,1 0 0,-1 0 0,0 0 0,1 0 0,-4 0 0,2 0 0,0 1 0,-1 0 0,1 0 0,0 0 0,-1 1 0,1-1 0,0 1 0,-1 0 0,1 0 0,0 0 0,0 0 0,0 0 0,-3 2 0,-4 3 0,0 0 0,1 0 0,0 1 0,0 0 0,0 0 0,1 1 0,-11 14 0,12-12 0,1 1 0,0 0 0,1 0 0,0 0 0,1 1 0,-5 18 0,7-22 0,1 0 0,-1 0 0,1 0 0,1 0 0,-1 0 0,2 0 0,-1 0 0,1 0 0,0 0 0,4 15 0,-3-19 0,-1-1 0,1 0 0,0 0 0,-1 0 0,1 0 0,0 0 0,1-1 0,-1 1 0,1-1 0,-1 1 0,1-1 0,-1 0 0,1 0 0,0 0 0,0 0 0,0-1 0,1 1 0,-1-1 0,0 0 0,0 0 0,1 0 0,-1 0 0,1 0 0,-1-1 0,1 1 0,-1-1 0,0 0 0,1 0 0,-1-1 0,1 1 0,3-2 0,0 1 0,-1 0 0,0 0 0,0-1 0,0 0 0,0-1 0,-1 1 0,1-1 0,-1 0 0,1 0 0,-1-1 0,0 0 0,0 0 0,-1 0 0,1 0 0,-1-1 0,7-8 0,-7 4 0,0 0 0,0 0 0,-1-1 0,0 1 0,-1-1 0,0 0 0,0 0 0,-1 0 0,0-14 0,-2 33 0,2 0 0,-1 1 0,1-1 0,0 0 0,1 0 0,5 16 0,-5-20 0,0-1 0,0 1 0,0 0 0,1-1 0,-1 1 0,1-1 0,1 0 0,-1 0 0,0 0 0,1 0 0,0-1 0,0 1 0,0-1 0,0 0 0,1 0 0,-1 0 0,9 3 0,-9-5-136,1 1-1,0-1 1,1 1-1,-1-1 1,0-1-1,0 1 1,0-1-1,0 0 0,11-1 1,13-5-6690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7:11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 24575,'0'75'0,"3"1"0,16 100 0,-11-83 0,-8-73 0,1 0 0,1 0 0,9 37 0,-2-42 0,-2-20 0,-7 3 0,1 0 0,0-1 0,-1 1 0,1-1 0,-1 1 0,0 0 0,0-1 0,0 1 0,0-1 0,0 1 0,-1-4 0,-1-1 0,-1 0 0,0-1 0,0 2 0,-1-1 0,0 0 0,0 1 0,-1 0 0,0 0 0,0 0 0,0 0 0,0 1 0,-1 0 0,0 0 0,0 1 0,-13-8 0,15 9 0,0 1 0,-1 0 0,1 0 0,0 1 0,-1-1 0,1 1 0,-1 0 0,1 0 0,-1 1 0,0-1 0,1 1 0,-1 0 0,0 0 0,1 0 0,-1 1 0,0 0 0,1 0 0,-1 0 0,1 0 0,0 1 0,-1-1 0,1 1 0,0 0 0,0 1 0,0-1 0,0 1 0,-5 4 0,7-6 0,0 1 0,1 0 0,-1-1 0,0 1 0,1 0 0,-1 0 0,1 0 0,-1 0 0,1 0 0,0 1 0,0-1 0,0 0 0,0 0 0,0 1 0,1-1 0,-1 1 0,1-1 0,-1 0 0,1 1 0,0-1 0,0 1 0,0 2 0,1-1 0,1-1 0,-1 1 0,0-1 0,1 1 0,0-1 0,-1 0 0,1 0 0,1 0 0,-1 0 0,0 0 0,1 0 0,-1-1 0,5 4 0,2 1 0,0 0 0,0-1 0,1 0 0,0-1 0,0 0 0,1 0 0,-1-1 0,22 5 0,-26-8-62,1 0 0,-1 0 0,0-1 0,0 0 0,1 0 0,-1-1 0,0 0 0,1 0 0,-1 0 0,0-1 0,0 0 0,0 0-1,0 0 1,0-1 0,-1 0 0,1 0 0,-1 0 0,0-1 0,0 0 0,0 0 0,6-6 0,8-11-6764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7:11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24575,'0'43'0,"2"0"0,1 0 0,14 59 0,-11-64 0,-2 0 0,-1 0 0,-3 60 0,2 40 0,-2-130-85,1 0 0,0 1-1,0-1 1,1 0 0,0 0-1,1 0 1,-1-1 0,1 1-1,1-1 1,0 1 0,0-1-1,0 0 1,1 0 0,0-1-1,7 8 1,7-2-6741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6:57:12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1 331 24575,'1'-3'0,"-1"0"0,0 0 0,1 0 0,0 0 0,-1 0 0,1 0 0,0 0 0,1 0 0,-1 0 0,0 0 0,1 1 0,-1-1 0,1 1 0,0-1 0,0 1 0,0-1 0,0 1 0,1 0 0,-1 0 0,5-3 0,5-2 0,1 0 0,0 0 0,19-6 0,7-4 0,-13 4 0,-8 4 0,0 0 0,0-1 0,19-16 0,-32 22 0,0 0 0,0-1 0,0 0 0,-1 0 0,0 0 0,0-1 0,0 1 0,-1-1 0,0 0 0,0 0 0,0 0 0,-1 0 0,0 0 0,2-7 0,-4 11 0,1 0 0,-1 0 0,0 0 0,0 1 0,1-1 0,-1 0 0,-1 0 0,1 0 0,0 0 0,0 1 0,-1-1 0,1 0 0,-1 0 0,1 0 0,-1 1 0,0-1 0,0 0 0,0 1 0,0-1 0,0 1 0,0-1 0,0 1 0,-2-2 0,0 0 0,0 1 0,-1 0 0,1 0 0,-1 0 0,1 1 0,-1-1 0,0 1 0,1-1 0,-1 1 0,-6 0 0,-2-1 0,0 1 0,0 0 0,0 1 0,0 1 0,0 0 0,-17 3 0,20 0 0,1-1 0,0 1 0,0 0 0,0 1 0,1 0 0,0 0 0,0 1 0,0 0 0,1 0 0,-1 0 0,2 1 0,-1 0 0,1 0 0,0 0 0,0 1 0,1 0 0,0 0 0,0 0 0,-3 12 0,0-2 0,1 1 0,1 0 0,0 0 0,2 0 0,0 0 0,1 0 0,1 39 0,1-53 0,1 0 0,-1 0 0,1 0 0,0-1 0,0 1 0,1 0 0,-1 0 0,1-1 0,0 1 0,0-1 0,1 0 0,-1 0 0,1 1 0,0-1 0,0-1 0,0 1 0,0 0 0,9 5 0,-6-5 0,1 0 0,0-1 0,1 0 0,-1 0 0,0-1 0,1 0 0,-1 0 0,1-1 0,0 0 0,0 0 0,9-1 0,6 0 0,-1-2 0,0 0 0,45-10 0,-44 9-1365,-6 3-5461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0685B-1058-4DDE-A6CC-C1948429A447}" type="datetimeFigureOut">
              <a:rPr lang="uk-UA" smtClean="0"/>
              <a:t>12.06.2025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CB519-A2AD-4038-A4ED-2A0CAD8A2385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05260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96018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1855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9338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7650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50589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22956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42819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8797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85201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6101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11466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1131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AB0D0-7EC2-A5D0-D984-06C7F7701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EE0BE-B2AC-880B-0B05-B083FB84B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783EE-DEA1-975D-1D7A-9A7BD1105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12.06.2025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A7794-50D8-2FD7-BF1B-9249A4BD3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7BAF7-D1C7-EB08-1807-FAF59955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38897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10AC2-C36B-5455-2C8E-5EA5B7FA6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BBECB-DAD0-E696-BF30-6C1C68FD0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C3B41-A3F6-99D7-C110-21D205082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12.06.2025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1776D-AB4C-C5DD-E79B-047FC7F2C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AC3FF-921A-31DC-53C2-E4463EFB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54322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E7F8CF-F709-58B9-BF0E-B1296F65BE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307967-863C-D4CF-FC5F-1A2CDF8DF4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1ED7B-2EDF-8B37-9C6A-85586D95C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12.06.2025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98A76-392D-476D-184F-C45152965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807F2-A6A4-D972-8BA1-C85346344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15591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E7E6-CBBB-85AA-2D45-5EF7C4C1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8ED83-C773-D06B-BC84-FFB4B34AF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D96B6-EA5D-7601-A616-9A3E2DAEB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12.06.2025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6C311-7E18-04B9-720D-DEEFEBB1B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DFA62-118C-29CD-4E62-11A12E835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54897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A78F5-B26A-779C-A775-B214BE3A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E55AA-FBC7-A819-742C-756E43A9A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BB5F8-A38B-88F3-C7BA-0FDCA64B4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12.06.2025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65126-1F59-57EC-556F-7E263EEFC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20864-FEA5-579B-8191-CC0452D6D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14079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831B-C003-598C-C84A-2A795EAF9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B4CD5-D0DB-06BE-45C9-348FF1B24B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F45C-F785-C244-64FF-AEA4A209F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67C315-F1BE-BB78-9ACC-0B9C92A36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12.06.2025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24484-B624-23A9-6BBB-1BF516ED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0E8BD-88D3-684B-5A71-B752CAA0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43398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A106D-C66D-A19C-F9E1-1A7642490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56C79-98D8-3045-D958-93082BC5A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079CD-0E36-0777-8402-00E380BFF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314AA7-4F25-3C6F-7CF5-5F8E2581EA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4EE35E-07D4-2F6B-DF30-B7458FD290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002B5A-B243-73D5-E3AC-0E7D7EEE2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12.06.2025</a:t>
            </a:fld>
            <a:endParaRPr lang="uk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11146D-1683-0C8B-60C8-4D2CD68AD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FBAFCC-1909-29C1-D982-3DA76EDC9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99196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809F-DEC4-B432-7390-664F5A5F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5613B-9551-3875-1A3A-4644FF55B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12.06.2025</a:t>
            </a:fld>
            <a:endParaRPr lang="uk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58286D-C1AB-71C8-FFCC-C34588E42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2BD69-276C-B2D2-E3F7-9A32F88A6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239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C3EB01-CB64-2032-4BD2-C3555593C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12.06.2025</a:t>
            </a:fld>
            <a:endParaRPr lang="uk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D48033-C704-58FB-E27A-DB4AD429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28374-9532-67F8-E0F5-3D0279633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0767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205B-780C-4181-91CC-739E7E40F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70447-76BA-35CA-4EC0-7F9986D2D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25DF8-4315-C44D-98AD-DDE6A9A5B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90CDB-F5B7-D204-2860-2B5CFD52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12.06.2025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BDCAEE-16CD-C096-138A-81E03A07D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47EE6-F708-326B-CE5F-ABB5928A4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08202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D6656-E9A2-89D5-96A0-F48345C9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5C6FB0-17F5-E4D6-550C-DB7FE3A42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EC580-70D7-29E5-8800-9BD5A0D31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7C6D2-17E8-0C86-7C65-17AD4581B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12.06.2025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08B4E-E2A7-6B3E-D8D3-9A0855AC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77062-E0DC-E1BB-6552-E4B8F699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1582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BECB3E-44E0-AB73-3E05-A0822AB26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C2AB1-988D-D0BA-C008-AF79C899F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2E3B8-02D3-8E11-2CB1-C4B5A82EB6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6568AC-7B28-4CD1-8C90-85ABC9888AE3}" type="datetimeFigureOut">
              <a:rPr lang="uk-UA" smtClean="0"/>
              <a:t>12.06.2025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C41C1-5DB3-6BF4-674C-CC80E0F2F6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A9B7F-9289-3C22-70F8-B4E657E4D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55575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customXml" Target="../ink/ink252.xml"/><Relationship Id="rId12" Type="http://schemas.openxmlformats.org/officeDocument/2006/relationships/customXml" Target="../ink/ink25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11" Type="http://schemas.openxmlformats.org/officeDocument/2006/relationships/image" Target="../media/image276.png"/><Relationship Id="rId5" Type="http://schemas.openxmlformats.org/officeDocument/2006/relationships/image" Target="../media/image273.png"/><Relationship Id="rId10" Type="http://schemas.openxmlformats.org/officeDocument/2006/relationships/image" Target="../media/image246.png"/><Relationship Id="rId4" Type="http://schemas.openxmlformats.org/officeDocument/2006/relationships/customXml" Target="../ink/ink251.xml"/><Relationship Id="rId9" Type="http://schemas.openxmlformats.org/officeDocument/2006/relationships/customXml" Target="../ink/ink253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4.png"/><Relationship Id="rId18" Type="http://schemas.openxmlformats.org/officeDocument/2006/relationships/customXml" Target="../ink/ink261.xml"/><Relationship Id="rId26" Type="http://schemas.openxmlformats.org/officeDocument/2006/relationships/customXml" Target="../ink/ink265.xml"/><Relationship Id="rId3" Type="http://schemas.openxmlformats.org/officeDocument/2006/relationships/image" Target="../media/image278.png"/><Relationship Id="rId21" Type="http://schemas.openxmlformats.org/officeDocument/2006/relationships/image" Target="../media/image288.png"/><Relationship Id="rId34" Type="http://schemas.openxmlformats.org/officeDocument/2006/relationships/customXml" Target="../ink/ink269.xml"/><Relationship Id="rId7" Type="http://schemas.openxmlformats.org/officeDocument/2006/relationships/image" Target="../media/image280.png"/><Relationship Id="rId12" Type="http://schemas.openxmlformats.org/officeDocument/2006/relationships/customXml" Target="../ink/ink258.xml"/><Relationship Id="rId17" Type="http://schemas.openxmlformats.org/officeDocument/2006/relationships/image" Target="../media/image286.png"/><Relationship Id="rId25" Type="http://schemas.openxmlformats.org/officeDocument/2006/relationships/image" Target="../media/image290.png"/><Relationship Id="rId33" Type="http://schemas.openxmlformats.org/officeDocument/2006/relationships/image" Target="../media/image294.png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260.xml"/><Relationship Id="rId20" Type="http://schemas.openxmlformats.org/officeDocument/2006/relationships/customXml" Target="../ink/ink262.xml"/><Relationship Id="rId29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6.xml"/><Relationship Id="rId11" Type="http://schemas.openxmlformats.org/officeDocument/2006/relationships/image" Target="../media/image283.png"/><Relationship Id="rId24" Type="http://schemas.openxmlformats.org/officeDocument/2006/relationships/customXml" Target="../ink/ink264.xml"/><Relationship Id="rId32" Type="http://schemas.openxmlformats.org/officeDocument/2006/relationships/customXml" Target="../ink/ink268.xml"/><Relationship Id="rId5" Type="http://schemas.openxmlformats.org/officeDocument/2006/relationships/image" Target="../media/image279.png"/><Relationship Id="rId15" Type="http://schemas.openxmlformats.org/officeDocument/2006/relationships/image" Target="../media/image285.png"/><Relationship Id="rId23" Type="http://schemas.openxmlformats.org/officeDocument/2006/relationships/image" Target="../media/image289.png"/><Relationship Id="rId28" Type="http://schemas.openxmlformats.org/officeDocument/2006/relationships/customXml" Target="../ink/ink266.xml"/><Relationship Id="rId10" Type="http://schemas.openxmlformats.org/officeDocument/2006/relationships/image" Target="../media/image282.png"/><Relationship Id="rId19" Type="http://schemas.openxmlformats.org/officeDocument/2006/relationships/image" Target="../media/image287.png"/><Relationship Id="rId31" Type="http://schemas.openxmlformats.org/officeDocument/2006/relationships/image" Target="../media/image293.png"/><Relationship Id="rId4" Type="http://schemas.openxmlformats.org/officeDocument/2006/relationships/customXml" Target="../ink/ink255.xml"/><Relationship Id="rId9" Type="http://schemas.openxmlformats.org/officeDocument/2006/relationships/customXml" Target="../ink/ink257.xml"/><Relationship Id="rId14" Type="http://schemas.openxmlformats.org/officeDocument/2006/relationships/customXml" Target="../ink/ink259.xml"/><Relationship Id="rId22" Type="http://schemas.openxmlformats.org/officeDocument/2006/relationships/customXml" Target="../ink/ink263.xml"/><Relationship Id="rId27" Type="http://schemas.openxmlformats.org/officeDocument/2006/relationships/image" Target="../media/image291.png"/><Relationship Id="rId30" Type="http://schemas.openxmlformats.org/officeDocument/2006/relationships/customXml" Target="../ink/ink267.xml"/><Relationship Id="rId35" Type="http://schemas.openxmlformats.org/officeDocument/2006/relationships/image" Target="../media/image295.png"/><Relationship Id="rId8" Type="http://schemas.openxmlformats.org/officeDocument/2006/relationships/image" Target="../media/image28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4.xml"/><Relationship Id="rId18" Type="http://schemas.openxmlformats.org/officeDocument/2006/relationships/image" Target="../media/image304.png"/><Relationship Id="rId26" Type="http://schemas.openxmlformats.org/officeDocument/2006/relationships/image" Target="../media/image308.png"/><Relationship Id="rId39" Type="http://schemas.openxmlformats.org/officeDocument/2006/relationships/customXml" Target="../ink/ink287.xml"/><Relationship Id="rId21" Type="http://schemas.openxmlformats.org/officeDocument/2006/relationships/customXml" Target="../ink/ink278.xml"/><Relationship Id="rId34" Type="http://schemas.openxmlformats.org/officeDocument/2006/relationships/image" Target="../media/image312.png"/><Relationship Id="rId42" Type="http://schemas.openxmlformats.org/officeDocument/2006/relationships/image" Target="../media/image316.png"/><Relationship Id="rId7" Type="http://schemas.openxmlformats.org/officeDocument/2006/relationships/customXml" Target="../ink/ink271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03.png"/><Relationship Id="rId29" Type="http://schemas.openxmlformats.org/officeDocument/2006/relationships/customXml" Target="../ink/ink2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11" Type="http://schemas.openxmlformats.org/officeDocument/2006/relationships/customXml" Target="../ink/ink273.xml"/><Relationship Id="rId24" Type="http://schemas.openxmlformats.org/officeDocument/2006/relationships/image" Target="../media/image307.png"/><Relationship Id="rId32" Type="http://schemas.openxmlformats.org/officeDocument/2006/relationships/image" Target="../media/image311.png"/><Relationship Id="rId37" Type="http://schemas.openxmlformats.org/officeDocument/2006/relationships/customXml" Target="../ink/ink286.xml"/><Relationship Id="rId40" Type="http://schemas.openxmlformats.org/officeDocument/2006/relationships/image" Target="../media/image315.png"/><Relationship Id="rId45" Type="http://schemas.openxmlformats.org/officeDocument/2006/relationships/customXml" Target="../ink/ink290.xml"/><Relationship Id="rId5" Type="http://schemas.openxmlformats.org/officeDocument/2006/relationships/customXml" Target="../ink/ink270.xml"/><Relationship Id="rId15" Type="http://schemas.openxmlformats.org/officeDocument/2006/relationships/customXml" Target="../ink/ink275.xml"/><Relationship Id="rId23" Type="http://schemas.openxmlformats.org/officeDocument/2006/relationships/customXml" Target="../ink/ink279.xml"/><Relationship Id="rId28" Type="http://schemas.openxmlformats.org/officeDocument/2006/relationships/image" Target="../media/image309.png"/><Relationship Id="rId36" Type="http://schemas.openxmlformats.org/officeDocument/2006/relationships/image" Target="../media/image313.png"/><Relationship Id="rId10" Type="http://schemas.openxmlformats.org/officeDocument/2006/relationships/image" Target="../media/image300.png"/><Relationship Id="rId19" Type="http://schemas.openxmlformats.org/officeDocument/2006/relationships/customXml" Target="../ink/ink277.xml"/><Relationship Id="rId31" Type="http://schemas.openxmlformats.org/officeDocument/2006/relationships/customXml" Target="../ink/ink283.xml"/><Relationship Id="rId44" Type="http://schemas.openxmlformats.org/officeDocument/2006/relationships/image" Target="../media/image317.png"/><Relationship Id="rId4" Type="http://schemas.openxmlformats.org/officeDocument/2006/relationships/image" Target="../media/image297.png"/><Relationship Id="rId9" Type="http://schemas.openxmlformats.org/officeDocument/2006/relationships/customXml" Target="../ink/ink272.xml"/><Relationship Id="rId14" Type="http://schemas.openxmlformats.org/officeDocument/2006/relationships/image" Target="../media/image302.png"/><Relationship Id="rId22" Type="http://schemas.openxmlformats.org/officeDocument/2006/relationships/image" Target="../media/image306.png"/><Relationship Id="rId27" Type="http://schemas.openxmlformats.org/officeDocument/2006/relationships/customXml" Target="../ink/ink281.xml"/><Relationship Id="rId30" Type="http://schemas.openxmlformats.org/officeDocument/2006/relationships/image" Target="../media/image310.png"/><Relationship Id="rId35" Type="http://schemas.openxmlformats.org/officeDocument/2006/relationships/customXml" Target="../ink/ink285.xml"/><Relationship Id="rId43" Type="http://schemas.openxmlformats.org/officeDocument/2006/relationships/customXml" Target="../ink/ink289.xml"/><Relationship Id="rId8" Type="http://schemas.openxmlformats.org/officeDocument/2006/relationships/image" Target="../media/image299.png"/><Relationship Id="rId3" Type="http://schemas.openxmlformats.org/officeDocument/2006/relationships/image" Target="../media/image296.png"/><Relationship Id="rId12" Type="http://schemas.openxmlformats.org/officeDocument/2006/relationships/image" Target="../media/image301.png"/><Relationship Id="rId17" Type="http://schemas.openxmlformats.org/officeDocument/2006/relationships/customXml" Target="../ink/ink276.xml"/><Relationship Id="rId25" Type="http://schemas.openxmlformats.org/officeDocument/2006/relationships/customXml" Target="../ink/ink280.xml"/><Relationship Id="rId33" Type="http://schemas.openxmlformats.org/officeDocument/2006/relationships/customXml" Target="../ink/ink284.xml"/><Relationship Id="rId38" Type="http://schemas.openxmlformats.org/officeDocument/2006/relationships/image" Target="../media/image314.png"/><Relationship Id="rId46" Type="http://schemas.openxmlformats.org/officeDocument/2006/relationships/image" Target="../media/image318.png"/><Relationship Id="rId20" Type="http://schemas.openxmlformats.org/officeDocument/2006/relationships/image" Target="../media/image305.png"/><Relationship Id="rId41" Type="http://schemas.openxmlformats.org/officeDocument/2006/relationships/customXml" Target="../ink/ink288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95.xml"/><Relationship Id="rId18" Type="http://schemas.openxmlformats.org/officeDocument/2006/relationships/image" Target="../media/image328.png"/><Relationship Id="rId26" Type="http://schemas.openxmlformats.org/officeDocument/2006/relationships/customXml" Target="../ink/ink301.xml"/><Relationship Id="rId21" Type="http://schemas.openxmlformats.org/officeDocument/2006/relationships/customXml" Target="../ink/ink299.xml"/><Relationship Id="rId34" Type="http://schemas.openxmlformats.org/officeDocument/2006/relationships/image" Target="../media/image337.png"/><Relationship Id="rId7" Type="http://schemas.openxmlformats.org/officeDocument/2006/relationships/customXml" Target="../ink/ink292.xml"/><Relationship Id="rId12" Type="http://schemas.openxmlformats.org/officeDocument/2006/relationships/image" Target="../media/image325.png"/><Relationship Id="rId17" Type="http://schemas.openxmlformats.org/officeDocument/2006/relationships/customXml" Target="../ink/ink297.xml"/><Relationship Id="rId25" Type="http://schemas.openxmlformats.org/officeDocument/2006/relationships/image" Target="../media/image332.png"/><Relationship Id="rId33" Type="http://schemas.openxmlformats.org/officeDocument/2006/relationships/image" Target="../media/image336.png"/><Relationship Id="rId2" Type="http://schemas.openxmlformats.org/officeDocument/2006/relationships/image" Target="../media/image319.png"/><Relationship Id="rId16" Type="http://schemas.openxmlformats.org/officeDocument/2006/relationships/image" Target="../media/image327.png"/><Relationship Id="rId20" Type="http://schemas.openxmlformats.org/officeDocument/2006/relationships/image" Target="../media/image329.png"/><Relationship Id="rId29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customXml" Target="../ink/ink294.xml"/><Relationship Id="rId24" Type="http://schemas.openxmlformats.org/officeDocument/2006/relationships/image" Target="../media/image331.png"/><Relationship Id="rId32" Type="http://schemas.openxmlformats.org/officeDocument/2006/relationships/customXml" Target="../ink/ink304.xml"/><Relationship Id="rId37" Type="http://schemas.openxmlformats.org/officeDocument/2006/relationships/image" Target="../media/image339.png"/><Relationship Id="rId5" Type="http://schemas.openxmlformats.org/officeDocument/2006/relationships/customXml" Target="../ink/ink291.xml"/><Relationship Id="rId15" Type="http://schemas.openxmlformats.org/officeDocument/2006/relationships/customXml" Target="../ink/ink296.xml"/><Relationship Id="rId23" Type="http://schemas.openxmlformats.org/officeDocument/2006/relationships/customXml" Target="../ink/ink300.xml"/><Relationship Id="rId28" Type="http://schemas.openxmlformats.org/officeDocument/2006/relationships/customXml" Target="../ink/ink302.xml"/><Relationship Id="rId36" Type="http://schemas.openxmlformats.org/officeDocument/2006/relationships/image" Target="../media/image338.png"/><Relationship Id="rId10" Type="http://schemas.openxmlformats.org/officeDocument/2006/relationships/image" Target="../media/image324.png"/><Relationship Id="rId19" Type="http://schemas.openxmlformats.org/officeDocument/2006/relationships/customXml" Target="../ink/ink298.xml"/><Relationship Id="rId31" Type="http://schemas.openxmlformats.org/officeDocument/2006/relationships/image" Target="../media/image335.png"/><Relationship Id="rId4" Type="http://schemas.openxmlformats.org/officeDocument/2006/relationships/image" Target="../media/image321.png"/><Relationship Id="rId9" Type="http://schemas.openxmlformats.org/officeDocument/2006/relationships/customXml" Target="../ink/ink293.xml"/><Relationship Id="rId14" Type="http://schemas.openxmlformats.org/officeDocument/2006/relationships/image" Target="../media/image326.png"/><Relationship Id="rId22" Type="http://schemas.openxmlformats.org/officeDocument/2006/relationships/image" Target="../media/image330.png"/><Relationship Id="rId27" Type="http://schemas.openxmlformats.org/officeDocument/2006/relationships/image" Target="../media/image333.png"/><Relationship Id="rId30" Type="http://schemas.openxmlformats.org/officeDocument/2006/relationships/customXml" Target="../ink/ink303.xml"/><Relationship Id="rId35" Type="http://schemas.openxmlformats.org/officeDocument/2006/relationships/customXml" Target="../ink/ink305.xml"/><Relationship Id="rId8" Type="http://schemas.openxmlformats.org/officeDocument/2006/relationships/image" Target="../media/image323.png"/><Relationship Id="rId3" Type="http://schemas.openxmlformats.org/officeDocument/2006/relationships/image" Target="../media/image320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17.xml"/><Relationship Id="rId117" Type="http://schemas.openxmlformats.org/officeDocument/2006/relationships/customXml" Target="../ink/ink362.xml"/><Relationship Id="rId21" Type="http://schemas.openxmlformats.org/officeDocument/2006/relationships/image" Target="../media/image350.png"/><Relationship Id="rId42" Type="http://schemas.openxmlformats.org/officeDocument/2006/relationships/customXml" Target="../ink/ink325.xml"/><Relationship Id="rId47" Type="http://schemas.openxmlformats.org/officeDocument/2006/relationships/image" Target="../media/image363.png"/><Relationship Id="rId63" Type="http://schemas.openxmlformats.org/officeDocument/2006/relationships/image" Target="../media/image371.png"/><Relationship Id="rId68" Type="http://schemas.openxmlformats.org/officeDocument/2006/relationships/customXml" Target="../ink/ink338.xml"/><Relationship Id="rId84" Type="http://schemas.openxmlformats.org/officeDocument/2006/relationships/image" Target="../media/image382.png"/><Relationship Id="rId89" Type="http://schemas.openxmlformats.org/officeDocument/2006/relationships/customXml" Target="../ink/ink348.xml"/><Relationship Id="rId112" Type="http://schemas.openxmlformats.org/officeDocument/2006/relationships/image" Target="../media/image396.png"/><Relationship Id="rId16" Type="http://schemas.openxmlformats.org/officeDocument/2006/relationships/customXml" Target="../ink/ink312.xml"/><Relationship Id="rId107" Type="http://schemas.openxmlformats.org/officeDocument/2006/relationships/customXml" Target="../ink/ink357.xml"/><Relationship Id="rId11" Type="http://schemas.openxmlformats.org/officeDocument/2006/relationships/customXml" Target="../ink/ink310.xml"/><Relationship Id="rId32" Type="http://schemas.openxmlformats.org/officeDocument/2006/relationships/customXml" Target="../ink/ink320.xml"/><Relationship Id="rId37" Type="http://schemas.openxmlformats.org/officeDocument/2006/relationships/image" Target="../media/image358.png"/><Relationship Id="rId53" Type="http://schemas.openxmlformats.org/officeDocument/2006/relationships/image" Target="../media/image366.png"/><Relationship Id="rId58" Type="http://schemas.openxmlformats.org/officeDocument/2006/relationships/customXml" Target="../ink/ink333.xml"/><Relationship Id="rId74" Type="http://schemas.openxmlformats.org/officeDocument/2006/relationships/image" Target="../media/image377.png"/><Relationship Id="rId79" Type="http://schemas.openxmlformats.org/officeDocument/2006/relationships/customXml" Target="../ink/ink343.xml"/><Relationship Id="rId102" Type="http://schemas.openxmlformats.org/officeDocument/2006/relationships/image" Target="../media/image391.png"/><Relationship Id="rId123" Type="http://schemas.openxmlformats.org/officeDocument/2006/relationships/customXml" Target="../ink/ink365.xml"/><Relationship Id="rId5" Type="http://schemas.openxmlformats.org/officeDocument/2006/relationships/customXml" Target="../ink/ink307.xml"/><Relationship Id="rId90" Type="http://schemas.openxmlformats.org/officeDocument/2006/relationships/image" Target="../media/image385.png"/><Relationship Id="rId95" Type="http://schemas.openxmlformats.org/officeDocument/2006/relationships/customXml" Target="../ink/ink351.xml"/><Relationship Id="rId22" Type="http://schemas.openxmlformats.org/officeDocument/2006/relationships/customXml" Target="../ink/ink315.xml"/><Relationship Id="rId27" Type="http://schemas.openxmlformats.org/officeDocument/2006/relationships/image" Target="../media/image353.png"/><Relationship Id="rId43" Type="http://schemas.openxmlformats.org/officeDocument/2006/relationships/image" Target="../media/image361.png"/><Relationship Id="rId48" Type="http://schemas.openxmlformats.org/officeDocument/2006/relationships/customXml" Target="../ink/ink328.xml"/><Relationship Id="rId64" Type="http://schemas.openxmlformats.org/officeDocument/2006/relationships/customXml" Target="../ink/ink336.xml"/><Relationship Id="rId69" Type="http://schemas.openxmlformats.org/officeDocument/2006/relationships/image" Target="../media/image374.png"/><Relationship Id="rId113" Type="http://schemas.openxmlformats.org/officeDocument/2006/relationships/customXml" Target="../ink/ink360.xml"/><Relationship Id="rId118" Type="http://schemas.openxmlformats.org/officeDocument/2006/relationships/image" Target="../media/image399.png"/><Relationship Id="rId80" Type="http://schemas.openxmlformats.org/officeDocument/2006/relationships/image" Target="../media/image380.png"/><Relationship Id="rId85" Type="http://schemas.openxmlformats.org/officeDocument/2006/relationships/customXml" Target="../ink/ink346.xml"/><Relationship Id="rId12" Type="http://schemas.openxmlformats.org/officeDocument/2006/relationships/image" Target="../media/image345.png"/><Relationship Id="rId17" Type="http://schemas.openxmlformats.org/officeDocument/2006/relationships/image" Target="../media/image348.png"/><Relationship Id="rId33" Type="http://schemas.openxmlformats.org/officeDocument/2006/relationships/image" Target="../media/image356.png"/><Relationship Id="rId38" Type="http://schemas.openxmlformats.org/officeDocument/2006/relationships/customXml" Target="../ink/ink323.xml"/><Relationship Id="rId59" Type="http://schemas.openxmlformats.org/officeDocument/2006/relationships/image" Target="../media/image369.png"/><Relationship Id="rId103" Type="http://schemas.openxmlformats.org/officeDocument/2006/relationships/customXml" Target="../ink/ink355.xml"/><Relationship Id="rId108" Type="http://schemas.openxmlformats.org/officeDocument/2006/relationships/image" Target="../media/image394.png"/><Relationship Id="rId124" Type="http://schemas.openxmlformats.org/officeDocument/2006/relationships/image" Target="../media/image402.png"/><Relationship Id="rId54" Type="http://schemas.openxmlformats.org/officeDocument/2006/relationships/customXml" Target="../ink/ink331.xml"/><Relationship Id="rId70" Type="http://schemas.openxmlformats.org/officeDocument/2006/relationships/image" Target="../media/image375.png"/><Relationship Id="rId75" Type="http://schemas.openxmlformats.org/officeDocument/2006/relationships/customXml" Target="../ink/ink341.xml"/><Relationship Id="rId91" Type="http://schemas.openxmlformats.org/officeDocument/2006/relationships/customXml" Target="../ink/ink349.xml"/><Relationship Id="rId96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23" Type="http://schemas.openxmlformats.org/officeDocument/2006/relationships/image" Target="../media/image351.png"/><Relationship Id="rId28" Type="http://schemas.openxmlformats.org/officeDocument/2006/relationships/customXml" Target="../ink/ink318.xml"/><Relationship Id="rId49" Type="http://schemas.openxmlformats.org/officeDocument/2006/relationships/image" Target="../media/image364.png"/><Relationship Id="rId114" Type="http://schemas.openxmlformats.org/officeDocument/2006/relationships/image" Target="../media/image397.png"/><Relationship Id="rId119" Type="http://schemas.openxmlformats.org/officeDocument/2006/relationships/customXml" Target="../ink/ink363.xml"/><Relationship Id="rId44" Type="http://schemas.openxmlformats.org/officeDocument/2006/relationships/customXml" Target="../ink/ink326.xml"/><Relationship Id="rId60" Type="http://schemas.openxmlformats.org/officeDocument/2006/relationships/customXml" Target="../ink/ink334.xml"/><Relationship Id="rId65" Type="http://schemas.openxmlformats.org/officeDocument/2006/relationships/image" Target="../media/image372.png"/><Relationship Id="rId81" Type="http://schemas.openxmlformats.org/officeDocument/2006/relationships/customXml" Target="../ink/ink344.xml"/><Relationship Id="rId86" Type="http://schemas.openxmlformats.org/officeDocument/2006/relationships/image" Target="../media/image383.png"/><Relationship Id="rId13" Type="http://schemas.openxmlformats.org/officeDocument/2006/relationships/image" Target="../media/image346.png"/><Relationship Id="rId18" Type="http://schemas.openxmlformats.org/officeDocument/2006/relationships/customXml" Target="../ink/ink313.xml"/><Relationship Id="rId39" Type="http://schemas.openxmlformats.org/officeDocument/2006/relationships/image" Target="../media/image359.png"/><Relationship Id="rId109" Type="http://schemas.openxmlformats.org/officeDocument/2006/relationships/customXml" Target="../ink/ink358.xml"/><Relationship Id="rId34" Type="http://schemas.openxmlformats.org/officeDocument/2006/relationships/customXml" Target="../ink/ink321.xml"/><Relationship Id="rId50" Type="http://schemas.openxmlformats.org/officeDocument/2006/relationships/customXml" Target="../ink/ink329.xml"/><Relationship Id="rId55" Type="http://schemas.openxmlformats.org/officeDocument/2006/relationships/image" Target="../media/image367.png"/><Relationship Id="rId76" Type="http://schemas.openxmlformats.org/officeDocument/2006/relationships/image" Target="../media/image378.png"/><Relationship Id="rId97" Type="http://schemas.openxmlformats.org/officeDocument/2006/relationships/customXml" Target="../ink/ink352.xml"/><Relationship Id="rId104" Type="http://schemas.openxmlformats.org/officeDocument/2006/relationships/image" Target="../media/image392.png"/><Relationship Id="rId120" Type="http://schemas.openxmlformats.org/officeDocument/2006/relationships/image" Target="../media/image400.png"/><Relationship Id="rId125" Type="http://schemas.openxmlformats.org/officeDocument/2006/relationships/customXml" Target="../ink/ink366.xml"/><Relationship Id="rId7" Type="http://schemas.openxmlformats.org/officeDocument/2006/relationships/customXml" Target="../ink/ink308.xml"/><Relationship Id="rId71" Type="http://schemas.openxmlformats.org/officeDocument/2006/relationships/customXml" Target="../ink/ink339.xml"/><Relationship Id="rId92" Type="http://schemas.openxmlformats.org/officeDocument/2006/relationships/image" Target="../media/image386.png"/><Relationship Id="rId2" Type="http://schemas.openxmlformats.org/officeDocument/2006/relationships/image" Target="../media/image340.png"/><Relationship Id="rId29" Type="http://schemas.openxmlformats.org/officeDocument/2006/relationships/image" Target="../media/image354.png"/><Relationship Id="rId24" Type="http://schemas.openxmlformats.org/officeDocument/2006/relationships/customXml" Target="../ink/ink316.xml"/><Relationship Id="rId40" Type="http://schemas.openxmlformats.org/officeDocument/2006/relationships/customXml" Target="../ink/ink324.xml"/><Relationship Id="rId45" Type="http://schemas.openxmlformats.org/officeDocument/2006/relationships/image" Target="../media/image362.png"/><Relationship Id="rId66" Type="http://schemas.openxmlformats.org/officeDocument/2006/relationships/customXml" Target="../ink/ink337.xml"/><Relationship Id="rId87" Type="http://schemas.openxmlformats.org/officeDocument/2006/relationships/customXml" Target="../ink/ink347.xml"/><Relationship Id="rId110" Type="http://schemas.openxmlformats.org/officeDocument/2006/relationships/image" Target="../media/image395.png"/><Relationship Id="rId115" Type="http://schemas.openxmlformats.org/officeDocument/2006/relationships/customXml" Target="../ink/ink361.xml"/><Relationship Id="rId61" Type="http://schemas.openxmlformats.org/officeDocument/2006/relationships/image" Target="../media/image370.png"/><Relationship Id="rId82" Type="http://schemas.openxmlformats.org/officeDocument/2006/relationships/image" Target="../media/image381.png"/><Relationship Id="rId19" Type="http://schemas.openxmlformats.org/officeDocument/2006/relationships/image" Target="../media/image349.png"/><Relationship Id="rId14" Type="http://schemas.openxmlformats.org/officeDocument/2006/relationships/customXml" Target="../ink/ink311.xml"/><Relationship Id="rId30" Type="http://schemas.openxmlformats.org/officeDocument/2006/relationships/customXml" Target="../ink/ink319.xml"/><Relationship Id="rId35" Type="http://schemas.openxmlformats.org/officeDocument/2006/relationships/image" Target="../media/image357.png"/><Relationship Id="rId56" Type="http://schemas.openxmlformats.org/officeDocument/2006/relationships/customXml" Target="../ink/ink332.xml"/><Relationship Id="rId77" Type="http://schemas.openxmlformats.org/officeDocument/2006/relationships/customXml" Target="../ink/ink342.xml"/><Relationship Id="rId100" Type="http://schemas.openxmlformats.org/officeDocument/2006/relationships/image" Target="../media/image390.png"/><Relationship Id="rId105" Type="http://schemas.openxmlformats.org/officeDocument/2006/relationships/customXml" Target="../ink/ink356.xml"/><Relationship Id="rId126" Type="http://schemas.openxmlformats.org/officeDocument/2006/relationships/image" Target="../media/image295.png"/><Relationship Id="rId8" Type="http://schemas.openxmlformats.org/officeDocument/2006/relationships/image" Target="../media/image343.png"/><Relationship Id="rId51" Type="http://schemas.openxmlformats.org/officeDocument/2006/relationships/image" Target="../media/image365.png"/><Relationship Id="rId72" Type="http://schemas.openxmlformats.org/officeDocument/2006/relationships/image" Target="../media/image376.png"/><Relationship Id="rId93" Type="http://schemas.openxmlformats.org/officeDocument/2006/relationships/customXml" Target="../ink/ink350.xml"/><Relationship Id="rId98" Type="http://schemas.openxmlformats.org/officeDocument/2006/relationships/image" Target="../media/image389.png"/><Relationship Id="rId121" Type="http://schemas.openxmlformats.org/officeDocument/2006/relationships/customXml" Target="../ink/ink364.xml"/><Relationship Id="rId3" Type="http://schemas.openxmlformats.org/officeDocument/2006/relationships/customXml" Target="../ink/ink306.xml"/><Relationship Id="rId25" Type="http://schemas.openxmlformats.org/officeDocument/2006/relationships/image" Target="../media/image352.png"/><Relationship Id="rId46" Type="http://schemas.openxmlformats.org/officeDocument/2006/relationships/customXml" Target="../ink/ink327.xml"/><Relationship Id="rId67" Type="http://schemas.openxmlformats.org/officeDocument/2006/relationships/image" Target="../media/image373.png"/><Relationship Id="rId116" Type="http://schemas.openxmlformats.org/officeDocument/2006/relationships/image" Target="../media/image398.png"/><Relationship Id="rId20" Type="http://schemas.openxmlformats.org/officeDocument/2006/relationships/customXml" Target="../ink/ink314.xml"/><Relationship Id="rId41" Type="http://schemas.openxmlformats.org/officeDocument/2006/relationships/image" Target="../media/image360.png"/><Relationship Id="rId62" Type="http://schemas.openxmlformats.org/officeDocument/2006/relationships/customXml" Target="../ink/ink335.xml"/><Relationship Id="rId83" Type="http://schemas.openxmlformats.org/officeDocument/2006/relationships/customXml" Target="../ink/ink345.xml"/><Relationship Id="rId88" Type="http://schemas.openxmlformats.org/officeDocument/2006/relationships/image" Target="../media/image384.png"/><Relationship Id="rId111" Type="http://schemas.openxmlformats.org/officeDocument/2006/relationships/customXml" Target="../ink/ink359.xml"/><Relationship Id="rId15" Type="http://schemas.openxmlformats.org/officeDocument/2006/relationships/image" Target="../media/image347.png"/><Relationship Id="rId36" Type="http://schemas.openxmlformats.org/officeDocument/2006/relationships/customXml" Target="../ink/ink322.xml"/><Relationship Id="rId57" Type="http://schemas.openxmlformats.org/officeDocument/2006/relationships/image" Target="../media/image368.png"/><Relationship Id="rId106" Type="http://schemas.openxmlformats.org/officeDocument/2006/relationships/image" Target="../media/image393.png"/><Relationship Id="rId10" Type="http://schemas.openxmlformats.org/officeDocument/2006/relationships/image" Target="../media/image344.png"/><Relationship Id="rId31" Type="http://schemas.openxmlformats.org/officeDocument/2006/relationships/image" Target="../media/image355.png"/><Relationship Id="rId52" Type="http://schemas.openxmlformats.org/officeDocument/2006/relationships/customXml" Target="../ink/ink330.xml"/><Relationship Id="rId73" Type="http://schemas.openxmlformats.org/officeDocument/2006/relationships/customXml" Target="../ink/ink340.xml"/><Relationship Id="rId78" Type="http://schemas.openxmlformats.org/officeDocument/2006/relationships/image" Target="../media/image379.png"/><Relationship Id="rId94" Type="http://schemas.openxmlformats.org/officeDocument/2006/relationships/image" Target="../media/image387.png"/><Relationship Id="rId99" Type="http://schemas.openxmlformats.org/officeDocument/2006/relationships/customXml" Target="../ink/ink353.xml"/><Relationship Id="rId101" Type="http://schemas.openxmlformats.org/officeDocument/2006/relationships/customXml" Target="../ink/ink354.xml"/><Relationship Id="rId122" Type="http://schemas.openxmlformats.org/officeDocument/2006/relationships/image" Target="../media/image401.png"/><Relationship Id="rId4" Type="http://schemas.openxmlformats.org/officeDocument/2006/relationships/image" Target="../media/image341.png"/><Relationship Id="rId9" Type="http://schemas.openxmlformats.org/officeDocument/2006/relationships/customXml" Target="../ink/ink30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gif"/><Relationship Id="rId3" Type="http://schemas.openxmlformats.org/officeDocument/2006/relationships/customXml" Target="../ink/ink367.xml"/><Relationship Id="rId7" Type="http://schemas.openxmlformats.org/officeDocument/2006/relationships/image" Target="../media/image406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5.png"/><Relationship Id="rId5" Type="http://schemas.openxmlformats.org/officeDocument/2006/relationships/customXml" Target="../ink/ink368.xml"/><Relationship Id="rId4" Type="http://schemas.openxmlformats.org/officeDocument/2006/relationships/image" Target="../media/image404.png"/><Relationship Id="rId9" Type="http://schemas.openxmlformats.org/officeDocument/2006/relationships/image" Target="../media/image408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74.xml"/><Relationship Id="rId18" Type="http://schemas.openxmlformats.org/officeDocument/2006/relationships/customXml" Target="../ink/ink376.xml"/><Relationship Id="rId26" Type="http://schemas.openxmlformats.org/officeDocument/2006/relationships/customXml" Target="../ink/ink380.xml"/><Relationship Id="rId39" Type="http://schemas.openxmlformats.org/officeDocument/2006/relationships/customXml" Target="../ink/ink385.xml"/><Relationship Id="rId21" Type="http://schemas.openxmlformats.org/officeDocument/2006/relationships/image" Target="../media/image419.png"/><Relationship Id="rId34" Type="http://schemas.openxmlformats.org/officeDocument/2006/relationships/image" Target="../media/image427.png"/><Relationship Id="rId42" Type="http://schemas.openxmlformats.org/officeDocument/2006/relationships/image" Target="../media/image431.png"/><Relationship Id="rId7" Type="http://schemas.openxmlformats.org/officeDocument/2006/relationships/customXml" Target="../ink/ink371.xml"/><Relationship Id="rId2" Type="http://schemas.openxmlformats.org/officeDocument/2006/relationships/image" Target="../media/image409.png"/><Relationship Id="rId16" Type="http://schemas.openxmlformats.org/officeDocument/2006/relationships/image" Target="../media/image416.png"/><Relationship Id="rId20" Type="http://schemas.openxmlformats.org/officeDocument/2006/relationships/customXml" Target="../ink/ink377.xml"/><Relationship Id="rId29" Type="http://schemas.openxmlformats.org/officeDocument/2006/relationships/image" Target="../media/image423.png"/><Relationship Id="rId41" Type="http://schemas.openxmlformats.org/officeDocument/2006/relationships/customXml" Target="../ink/ink3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11" Type="http://schemas.openxmlformats.org/officeDocument/2006/relationships/customXml" Target="../ink/ink373.xml"/><Relationship Id="rId24" Type="http://schemas.openxmlformats.org/officeDocument/2006/relationships/customXml" Target="../ink/ink379.xml"/><Relationship Id="rId32" Type="http://schemas.openxmlformats.org/officeDocument/2006/relationships/image" Target="../media/image425.png"/><Relationship Id="rId37" Type="http://schemas.openxmlformats.org/officeDocument/2006/relationships/customXml" Target="../ink/ink384.xml"/><Relationship Id="rId40" Type="http://schemas.openxmlformats.org/officeDocument/2006/relationships/image" Target="../media/image430.png"/><Relationship Id="rId5" Type="http://schemas.openxmlformats.org/officeDocument/2006/relationships/customXml" Target="../ink/ink370.xml"/><Relationship Id="rId15" Type="http://schemas.openxmlformats.org/officeDocument/2006/relationships/customXml" Target="../ink/ink375.xml"/><Relationship Id="rId23" Type="http://schemas.openxmlformats.org/officeDocument/2006/relationships/image" Target="../media/image420.png"/><Relationship Id="rId28" Type="http://schemas.openxmlformats.org/officeDocument/2006/relationships/customXml" Target="../ink/ink381.xml"/><Relationship Id="rId36" Type="http://schemas.openxmlformats.org/officeDocument/2006/relationships/image" Target="../media/image428.png"/><Relationship Id="rId10" Type="http://schemas.openxmlformats.org/officeDocument/2006/relationships/image" Target="../media/image413.png"/><Relationship Id="rId19" Type="http://schemas.openxmlformats.org/officeDocument/2006/relationships/image" Target="../media/image418.png"/><Relationship Id="rId31" Type="http://schemas.openxmlformats.org/officeDocument/2006/relationships/image" Target="../media/image424.png"/><Relationship Id="rId4" Type="http://schemas.openxmlformats.org/officeDocument/2006/relationships/image" Target="../media/image410.png"/><Relationship Id="rId9" Type="http://schemas.openxmlformats.org/officeDocument/2006/relationships/customXml" Target="../ink/ink372.xml"/><Relationship Id="rId14" Type="http://schemas.openxmlformats.org/officeDocument/2006/relationships/image" Target="../media/image415.png"/><Relationship Id="rId22" Type="http://schemas.openxmlformats.org/officeDocument/2006/relationships/customXml" Target="../ink/ink378.xml"/><Relationship Id="rId27" Type="http://schemas.openxmlformats.org/officeDocument/2006/relationships/image" Target="../media/image422.png"/><Relationship Id="rId30" Type="http://schemas.openxmlformats.org/officeDocument/2006/relationships/customXml" Target="../ink/ink382.xml"/><Relationship Id="rId35" Type="http://schemas.openxmlformats.org/officeDocument/2006/relationships/customXml" Target="../ink/ink383.xml"/><Relationship Id="rId8" Type="http://schemas.openxmlformats.org/officeDocument/2006/relationships/image" Target="../media/image412.png"/><Relationship Id="rId3" Type="http://schemas.openxmlformats.org/officeDocument/2006/relationships/customXml" Target="../ink/ink369.xml"/><Relationship Id="rId12" Type="http://schemas.openxmlformats.org/officeDocument/2006/relationships/image" Target="../media/image414.png"/><Relationship Id="rId17" Type="http://schemas.openxmlformats.org/officeDocument/2006/relationships/image" Target="../media/image417.png"/><Relationship Id="rId25" Type="http://schemas.openxmlformats.org/officeDocument/2006/relationships/image" Target="../media/image421.png"/><Relationship Id="rId33" Type="http://schemas.openxmlformats.org/officeDocument/2006/relationships/image" Target="../media/image426.png"/><Relationship Id="rId38" Type="http://schemas.openxmlformats.org/officeDocument/2006/relationships/image" Target="../media/image4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png"/><Relationship Id="rId13" Type="http://schemas.openxmlformats.org/officeDocument/2006/relationships/image" Target="../media/image438.png"/><Relationship Id="rId18" Type="http://schemas.openxmlformats.org/officeDocument/2006/relationships/image" Target="../media/image441.png"/><Relationship Id="rId3" Type="http://schemas.openxmlformats.org/officeDocument/2006/relationships/image" Target="../media/image433.png"/><Relationship Id="rId21" Type="http://schemas.openxmlformats.org/officeDocument/2006/relationships/image" Target="../media/image443.png"/><Relationship Id="rId7" Type="http://schemas.openxmlformats.org/officeDocument/2006/relationships/image" Target="../media/image295.png"/><Relationship Id="rId12" Type="http://schemas.openxmlformats.org/officeDocument/2006/relationships/customXml" Target="../ink/ink390.xml"/><Relationship Id="rId17" Type="http://schemas.openxmlformats.org/officeDocument/2006/relationships/customXml" Target="../ink/ink392.xml"/><Relationship Id="rId2" Type="http://schemas.openxmlformats.org/officeDocument/2006/relationships/image" Target="../media/image432.png"/><Relationship Id="rId16" Type="http://schemas.openxmlformats.org/officeDocument/2006/relationships/image" Target="../media/image440.png"/><Relationship Id="rId20" Type="http://schemas.openxmlformats.org/officeDocument/2006/relationships/image" Target="../media/image44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8.xml"/><Relationship Id="rId11" Type="http://schemas.openxmlformats.org/officeDocument/2006/relationships/image" Target="../media/image437.png"/><Relationship Id="rId5" Type="http://schemas.openxmlformats.org/officeDocument/2006/relationships/image" Target="../media/image434.png"/><Relationship Id="rId15" Type="http://schemas.openxmlformats.org/officeDocument/2006/relationships/image" Target="../media/image439.png"/><Relationship Id="rId10" Type="http://schemas.openxmlformats.org/officeDocument/2006/relationships/image" Target="../media/image436.png"/><Relationship Id="rId19" Type="http://schemas.openxmlformats.org/officeDocument/2006/relationships/customXml" Target="../ink/ink393.xml"/><Relationship Id="rId4" Type="http://schemas.openxmlformats.org/officeDocument/2006/relationships/customXml" Target="../ink/ink387.xml"/><Relationship Id="rId9" Type="http://schemas.openxmlformats.org/officeDocument/2006/relationships/customXml" Target="../ink/ink389.xml"/><Relationship Id="rId14" Type="http://schemas.openxmlformats.org/officeDocument/2006/relationships/customXml" Target="../ink/ink391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0.png"/><Relationship Id="rId18" Type="http://schemas.openxmlformats.org/officeDocument/2006/relationships/customXml" Target="../ink/ink401.xml"/><Relationship Id="rId26" Type="http://schemas.openxmlformats.org/officeDocument/2006/relationships/customXml" Target="../ink/ink405.xml"/><Relationship Id="rId3" Type="http://schemas.openxmlformats.org/officeDocument/2006/relationships/image" Target="../media/image445.png"/><Relationship Id="rId21" Type="http://schemas.openxmlformats.org/officeDocument/2006/relationships/image" Target="../media/image454.png"/><Relationship Id="rId34" Type="http://schemas.openxmlformats.org/officeDocument/2006/relationships/image" Target="../media/image461.png"/><Relationship Id="rId7" Type="http://schemas.openxmlformats.org/officeDocument/2006/relationships/image" Target="../media/image447.png"/><Relationship Id="rId12" Type="http://schemas.openxmlformats.org/officeDocument/2006/relationships/customXml" Target="../ink/ink398.xml"/><Relationship Id="rId17" Type="http://schemas.openxmlformats.org/officeDocument/2006/relationships/image" Target="../media/image452.png"/><Relationship Id="rId25" Type="http://schemas.openxmlformats.org/officeDocument/2006/relationships/image" Target="../media/image456.png"/><Relationship Id="rId33" Type="http://schemas.openxmlformats.org/officeDocument/2006/relationships/image" Target="../media/image460.png"/><Relationship Id="rId2" Type="http://schemas.openxmlformats.org/officeDocument/2006/relationships/image" Target="../media/image444.png"/><Relationship Id="rId16" Type="http://schemas.openxmlformats.org/officeDocument/2006/relationships/customXml" Target="../ink/ink400.xml"/><Relationship Id="rId20" Type="http://schemas.openxmlformats.org/officeDocument/2006/relationships/customXml" Target="../ink/ink402.xml"/><Relationship Id="rId29" Type="http://schemas.openxmlformats.org/officeDocument/2006/relationships/image" Target="../media/image45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5.xml"/><Relationship Id="rId11" Type="http://schemas.openxmlformats.org/officeDocument/2006/relationships/image" Target="../media/image449.png"/><Relationship Id="rId24" Type="http://schemas.openxmlformats.org/officeDocument/2006/relationships/customXml" Target="../ink/ink404.xml"/><Relationship Id="rId32" Type="http://schemas.openxmlformats.org/officeDocument/2006/relationships/customXml" Target="../ink/ink408.xml"/><Relationship Id="rId5" Type="http://schemas.openxmlformats.org/officeDocument/2006/relationships/image" Target="../media/image446.png"/><Relationship Id="rId15" Type="http://schemas.openxmlformats.org/officeDocument/2006/relationships/image" Target="../media/image451.png"/><Relationship Id="rId23" Type="http://schemas.openxmlformats.org/officeDocument/2006/relationships/image" Target="../media/image455.png"/><Relationship Id="rId28" Type="http://schemas.openxmlformats.org/officeDocument/2006/relationships/customXml" Target="../ink/ink406.xml"/><Relationship Id="rId36" Type="http://schemas.openxmlformats.org/officeDocument/2006/relationships/image" Target="../media/image463.png"/><Relationship Id="rId10" Type="http://schemas.openxmlformats.org/officeDocument/2006/relationships/customXml" Target="../ink/ink397.xml"/><Relationship Id="rId19" Type="http://schemas.openxmlformats.org/officeDocument/2006/relationships/image" Target="../media/image453.png"/><Relationship Id="rId31" Type="http://schemas.openxmlformats.org/officeDocument/2006/relationships/image" Target="../media/image459.png"/><Relationship Id="rId4" Type="http://schemas.openxmlformats.org/officeDocument/2006/relationships/customXml" Target="../ink/ink394.xml"/><Relationship Id="rId9" Type="http://schemas.openxmlformats.org/officeDocument/2006/relationships/image" Target="../media/image448.png"/><Relationship Id="rId14" Type="http://schemas.openxmlformats.org/officeDocument/2006/relationships/customXml" Target="../ink/ink399.xml"/><Relationship Id="rId22" Type="http://schemas.openxmlformats.org/officeDocument/2006/relationships/customXml" Target="../ink/ink403.xml"/><Relationship Id="rId27" Type="http://schemas.openxmlformats.org/officeDocument/2006/relationships/image" Target="../media/image457.png"/><Relationship Id="rId30" Type="http://schemas.openxmlformats.org/officeDocument/2006/relationships/customXml" Target="../ink/ink407.xml"/><Relationship Id="rId35" Type="http://schemas.openxmlformats.org/officeDocument/2006/relationships/image" Target="../media/image462.png"/><Relationship Id="rId8" Type="http://schemas.openxmlformats.org/officeDocument/2006/relationships/customXml" Target="../ink/ink39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13" Type="http://schemas.openxmlformats.org/officeDocument/2006/relationships/image" Target="../media/image469.png"/><Relationship Id="rId18" Type="http://schemas.openxmlformats.org/officeDocument/2006/relationships/image" Target="../media/image473.png"/><Relationship Id="rId26" Type="http://schemas.openxmlformats.org/officeDocument/2006/relationships/image" Target="../media/image477.png"/><Relationship Id="rId3" Type="http://schemas.openxmlformats.org/officeDocument/2006/relationships/customXml" Target="../ink/ink409.xml"/><Relationship Id="rId21" Type="http://schemas.openxmlformats.org/officeDocument/2006/relationships/customXml" Target="../ink/ink416.xml"/><Relationship Id="rId7" Type="http://schemas.openxmlformats.org/officeDocument/2006/relationships/customXml" Target="../ink/ink411.xml"/><Relationship Id="rId12" Type="http://schemas.openxmlformats.org/officeDocument/2006/relationships/image" Target="../media/image295.png"/><Relationship Id="rId17" Type="http://schemas.openxmlformats.org/officeDocument/2006/relationships/customXml" Target="../ink/ink414.xml"/><Relationship Id="rId25" Type="http://schemas.openxmlformats.org/officeDocument/2006/relationships/customXml" Target="../ink/ink418.xml"/><Relationship Id="rId2" Type="http://schemas.openxmlformats.org/officeDocument/2006/relationships/image" Target="../media/image464.png"/><Relationship Id="rId16" Type="http://schemas.openxmlformats.org/officeDocument/2006/relationships/image" Target="../media/image472.png"/><Relationship Id="rId20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6.png"/><Relationship Id="rId11" Type="http://schemas.openxmlformats.org/officeDocument/2006/relationships/customXml" Target="../ink/ink413.xml"/><Relationship Id="rId24" Type="http://schemas.openxmlformats.org/officeDocument/2006/relationships/image" Target="../media/image476.png"/><Relationship Id="rId5" Type="http://schemas.openxmlformats.org/officeDocument/2006/relationships/customXml" Target="../ink/ink410.xml"/><Relationship Id="rId15" Type="http://schemas.openxmlformats.org/officeDocument/2006/relationships/image" Target="../media/image471.png"/><Relationship Id="rId23" Type="http://schemas.openxmlformats.org/officeDocument/2006/relationships/customXml" Target="../ink/ink417.xml"/><Relationship Id="rId28" Type="http://schemas.openxmlformats.org/officeDocument/2006/relationships/image" Target="../media/image478.png"/><Relationship Id="rId10" Type="http://schemas.openxmlformats.org/officeDocument/2006/relationships/image" Target="../media/image468.png"/><Relationship Id="rId19" Type="http://schemas.openxmlformats.org/officeDocument/2006/relationships/customXml" Target="../ink/ink415.xml"/><Relationship Id="rId4" Type="http://schemas.openxmlformats.org/officeDocument/2006/relationships/image" Target="../media/image465.png"/><Relationship Id="rId9" Type="http://schemas.openxmlformats.org/officeDocument/2006/relationships/customXml" Target="../ink/ink412.xml"/><Relationship Id="rId14" Type="http://schemas.openxmlformats.org/officeDocument/2006/relationships/image" Target="../media/image470.png"/><Relationship Id="rId22" Type="http://schemas.openxmlformats.org/officeDocument/2006/relationships/image" Target="../media/image475.png"/><Relationship Id="rId27" Type="http://schemas.openxmlformats.org/officeDocument/2006/relationships/customXml" Target="../ink/ink419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.xml"/><Relationship Id="rId18" Type="http://schemas.openxmlformats.org/officeDocument/2006/relationships/image" Target="../media/image11.png"/><Relationship Id="rId26" Type="http://schemas.openxmlformats.org/officeDocument/2006/relationships/image" Target="../media/image15.png"/><Relationship Id="rId39" Type="http://schemas.openxmlformats.org/officeDocument/2006/relationships/customXml" Target="../ink/ink17.xml"/><Relationship Id="rId21" Type="http://schemas.openxmlformats.org/officeDocument/2006/relationships/customXml" Target="../ink/ink8.xml"/><Relationship Id="rId34" Type="http://schemas.openxmlformats.org/officeDocument/2006/relationships/image" Target="../media/image19.png"/><Relationship Id="rId42" Type="http://schemas.openxmlformats.org/officeDocument/2006/relationships/image" Target="../media/image23.png"/><Relationship Id="rId47" Type="http://schemas.openxmlformats.org/officeDocument/2006/relationships/customXml" Target="../ink/ink21.xml"/><Relationship Id="rId50" Type="http://schemas.openxmlformats.org/officeDocument/2006/relationships/image" Target="../media/image27.png"/><Relationship Id="rId55" Type="http://schemas.openxmlformats.org/officeDocument/2006/relationships/image" Target="../media/image30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png"/><Relationship Id="rId29" Type="http://schemas.openxmlformats.org/officeDocument/2006/relationships/customXml" Target="../ink/ink12.xml"/><Relationship Id="rId11" Type="http://schemas.openxmlformats.org/officeDocument/2006/relationships/customXml" Target="../ink/ink3.xml"/><Relationship Id="rId24" Type="http://schemas.openxmlformats.org/officeDocument/2006/relationships/image" Target="../media/image14.png"/><Relationship Id="rId32" Type="http://schemas.openxmlformats.org/officeDocument/2006/relationships/image" Target="../media/image18.png"/><Relationship Id="rId37" Type="http://schemas.openxmlformats.org/officeDocument/2006/relationships/customXml" Target="../ink/ink16.xml"/><Relationship Id="rId40" Type="http://schemas.openxmlformats.org/officeDocument/2006/relationships/image" Target="../media/image22.png"/><Relationship Id="rId45" Type="http://schemas.openxmlformats.org/officeDocument/2006/relationships/customXml" Target="../ink/ink20.xml"/><Relationship Id="rId53" Type="http://schemas.openxmlformats.org/officeDocument/2006/relationships/customXml" Target="../ink/ink24.xm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19" Type="http://schemas.openxmlformats.org/officeDocument/2006/relationships/customXml" Target="../ink/ink7.xml"/><Relationship Id="rId31" Type="http://schemas.openxmlformats.org/officeDocument/2006/relationships/customXml" Target="../ink/ink13.xml"/><Relationship Id="rId44" Type="http://schemas.openxmlformats.org/officeDocument/2006/relationships/image" Target="../media/image24.png"/><Relationship Id="rId52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customXml" Target="../ink/ink2.xml"/><Relationship Id="rId14" Type="http://schemas.openxmlformats.org/officeDocument/2006/relationships/image" Target="../media/image9.png"/><Relationship Id="rId22" Type="http://schemas.openxmlformats.org/officeDocument/2006/relationships/image" Target="../media/image13.png"/><Relationship Id="rId27" Type="http://schemas.openxmlformats.org/officeDocument/2006/relationships/customXml" Target="../ink/ink11.xml"/><Relationship Id="rId30" Type="http://schemas.openxmlformats.org/officeDocument/2006/relationships/image" Target="../media/image17.png"/><Relationship Id="rId35" Type="http://schemas.openxmlformats.org/officeDocument/2006/relationships/customXml" Target="../ink/ink15.xml"/><Relationship Id="rId43" Type="http://schemas.openxmlformats.org/officeDocument/2006/relationships/customXml" Target="../ink/ink19.xml"/><Relationship Id="rId48" Type="http://schemas.openxmlformats.org/officeDocument/2006/relationships/image" Target="../media/image26.png"/><Relationship Id="rId8" Type="http://schemas.openxmlformats.org/officeDocument/2006/relationships/image" Target="../media/image6.png"/><Relationship Id="rId51" Type="http://schemas.openxmlformats.org/officeDocument/2006/relationships/customXml" Target="../ink/ink23.xml"/><Relationship Id="rId3" Type="http://schemas.openxmlformats.org/officeDocument/2006/relationships/image" Target="../media/image2.png"/><Relationship Id="rId12" Type="http://schemas.openxmlformats.org/officeDocument/2006/relationships/image" Target="../media/image8.png"/><Relationship Id="rId17" Type="http://schemas.openxmlformats.org/officeDocument/2006/relationships/customXml" Target="../ink/ink6.xml"/><Relationship Id="rId25" Type="http://schemas.openxmlformats.org/officeDocument/2006/relationships/customXml" Target="../ink/ink10.xml"/><Relationship Id="rId33" Type="http://schemas.openxmlformats.org/officeDocument/2006/relationships/customXml" Target="../ink/ink14.xml"/><Relationship Id="rId38" Type="http://schemas.openxmlformats.org/officeDocument/2006/relationships/image" Target="../media/image21.png"/><Relationship Id="rId46" Type="http://schemas.openxmlformats.org/officeDocument/2006/relationships/image" Target="../media/image25.png"/><Relationship Id="rId20" Type="http://schemas.openxmlformats.org/officeDocument/2006/relationships/image" Target="../media/image12.png"/><Relationship Id="rId41" Type="http://schemas.openxmlformats.org/officeDocument/2006/relationships/customXml" Target="../ink/ink18.xml"/><Relationship Id="rId5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5" Type="http://schemas.openxmlformats.org/officeDocument/2006/relationships/customXml" Target="../ink/ink5.xml"/><Relationship Id="rId23" Type="http://schemas.openxmlformats.org/officeDocument/2006/relationships/customXml" Target="../ink/ink9.xml"/><Relationship Id="rId28" Type="http://schemas.openxmlformats.org/officeDocument/2006/relationships/image" Target="../media/image16.png"/><Relationship Id="rId36" Type="http://schemas.openxmlformats.org/officeDocument/2006/relationships/image" Target="../media/image20.png"/><Relationship Id="rId49" Type="http://schemas.openxmlformats.org/officeDocument/2006/relationships/customXml" Target="../ink/ink2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24.xml"/><Relationship Id="rId18" Type="http://schemas.openxmlformats.org/officeDocument/2006/relationships/image" Target="../media/image488.png"/><Relationship Id="rId26" Type="http://schemas.openxmlformats.org/officeDocument/2006/relationships/image" Target="../media/image492.png"/><Relationship Id="rId39" Type="http://schemas.openxmlformats.org/officeDocument/2006/relationships/customXml" Target="../ink/ink437.xml"/><Relationship Id="rId21" Type="http://schemas.openxmlformats.org/officeDocument/2006/relationships/customXml" Target="../ink/ink428.xml"/><Relationship Id="rId34" Type="http://schemas.openxmlformats.org/officeDocument/2006/relationships/image" Target="../media/image496.png"/><Relationship Id="rId42" Type="http://schemas.openxmlformats.org/officeDocument/2006/relationships/image" Target="../media/image500.png"/><Relationship Id="rId47" Type="http://schemas.openxmlformats.org/officeDocument/2006/relationships/customXml" Target="../ink/ink441.xml"/><Relationship Id="rId7" Type="http://schemas.openxmlformats.org/officeDocument/2006/relationships/image" Target="../media/image482.png"/><Relationship Id="rId2" Type="http://schemas.openxmlformats.org/officeDocument/2006/relationships/image" Target="../media/image479.png"/><Relationship Id="rId16" Type="http://schemas.openxmlformats.org/officeDocument/2006/relationships/image" Target="../media/image487.png"/><Relationship Id="rId29" Type="http://schemas.openxmlformats.org/officeDocument/2006/relationships/customXml" Target="../ink/ink43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1.xml"/><Relationship Id="rId11" Type="http://schemas.openxmlformats.org/officeDocument/2006/relationships/image" Target="../media/image484.png"/><Relationship Id="rId24" Type="http://schemas.openxmlformats.org/officeDocument/2006/relationships/image" Target="../media/image491.png"/><Relationship Id="rId32" Type="http://schemas.openxmlformats.org/officeDocument/2006/relationships/image" Target="../media/image495.png"/><Relationship Id="rId37" Type="http://schemas.openxmlformats.org/officeDocument/2006/relationships/customXml" Target="../ink/ink436.xml"/><Relationship Id="rId40" Type="http://schemas.openxmlformats.org/officeDocument/2006/relationships/image" Target="../media/image499.png"/><Relationship Id="rId45" Type="http://schemas.openxmlformats.org/officeDocument/2006/relationships/customXml" Target="../ink/ink440.xml"/><Relationship Id="rId5" Type="http://schemas.openxmlformats.org/officeDocument/2006/relationships/image" Target="../media/image481.png"/><Relationship Id="rId15" Type="http://schemas.openxmlformats.org/officeDocument/2006/relationships/customXml" Target="../ink/ink425.xml"/><Relationship Id="rId23" Type="http://schemas.openxmlformats.org/officeDocument/2006/relationships/customXml" Target="../ink/ink429.xml"/><Relationship Id="rId28" Type="http://schemas.openxmlformats.org/officeDocument/2006/relationships/image" Target="../media/image493.png"/><Relationship Id="rId36" Type="http://schemas.openxmlformats.org/officeDocument/2006/relationships/image" Target="../media/image497.png"/><Relationship Id="rId10" Type="http://schemas.openxmlformats.org/officeDocument/2006/relationships/customXml" Target="../ink/ink423.xml"/><Relationship Id="rId19" Type="http://schemas.openxmlformats.org/officeDocument/2006/relationships/customXml" Target="../ink/ink427.xml"/><Relationship Id="rId31" Type="http://schemas.openxmlformats.org/officeDocument/2006/relationships/customXml" Target="../ink/ink433.xml"/><Relationship Id="rId44" Type="http://schemas.openxmlformats.org/officeDocument/2006/relationships/image" Target="../media/image501.png"/><Relationship Id="rId4" Type="http://schemas.openxmlformats.org/officeDocument/2006/relationships/customXml" Target="../ink/ink420.xml"/><Relationship Id="rId9" Type="http://schemas.openxmlformats.org/officeDocument/2006/relationships/image" Target="../media/image483.png"/><Relationship Id="rId14" Type="http://schemas.openxmlformats.org/officeDocument/2006/relationships/image" Target="../media/image486.png"/><Relationship Id="rId22" Type="http://schemas.openxmlformats.org/officeDocument/2006/relationships/image" Target="../media/image490.png"/><Relationship Id="rId27" Type="http://schemas.openxmlformats.org/officeDocument/2006/relationships/customXml" Target="../ink/ink431.xml"/><Relationship Id="rId30" Type="http://schemas.openxmlformats.org/officeDocument/2006/relationships/image" Target="../media/image494.png"/><Relationship Id="rId35" Type="http://schemas.openxmlformats.org/officeDocument/2006/relationships/customXml" Target="../ink/ink435.xml"/><Relationship Id="rId43" Type="http://schemas.openxmlformats.org/officeDocument/2006/relationships/customXml" Target="../ink/ink439.xml"/><Relationship Id="rId48" Type="http://schemas.openxmlformats.org/officeDocument/2006/relationships/image" Target="../media/image503.png"/><Relationship Id="rId8" Type="http://schemas.openxmlformats.org/officeDocument/2006/relationships/customXml" Target="../ink/ink422.xml"/><Relationship Id="rId3" Type="http://schemas.openxmlformats.org/officeDocument/2006/relationships/image" Target="../media/image480.png"/><Relationship Id="rId12" Type="http://schemas.openxmlformats.org/officeDocument/2006/relationships/image" Target="../media/image485.png"/><Relationship Id="rId17" Type="http://schemas.openxmlformats.org/officeDocument/2006/relationships/customXml" Target="../ink/ink426.xml"/><Relationship Id="rId25" Type="http://schemas.openxmlformats.org/officeDocument/2006/relationships/customXml" Target="../ink/ink430.xml"/><Relationship Id="rId33" Type="http://schemas.openxmlformats.org/officeDocument/2006/relationships/customXml" Target="../ink/ink434.xml"/><Relationship Id="rId38" Type="http://schemas.openxmlformats.org/officeDocument/2006/relationships/image" Target="../media/image498.png"/><Relationship Id="rId46" Type="http://schemas.openxmlformats.org/officeDocument/2006/relationships/image" Target="../media/image502.png"/><Relationship Id="rId20" Type="http://schemas.openxmlformats.org/officeDocument/2006/relationships/image" Target="../media/image489.png"/><Relationship Id="rId41" Type="http://schemas.openxmlformats.org/officeDocument/2006/relationships/customXml" Target="../ink/ink43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4.xml"/><Relationship Id="rId3" Type="http://schemas.openxmlformats.org/officeDocument/2006/relationships/image" Target="../media/image505.png"/><Relationship Id="rId7" Type="http://schemas.openxmlformats.org/officeDocument/2006/relationships/image" Target="../media/image507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3.xml"/><Relationship Id="rId5" Type="http://schemas.openxmlformats.org/officeDocument/2006/relationships/image" Target="../media/image506.png"/><Relationship Id="rId4" Type="http://schemas.openxmlformats.org/officeDocument/2006/relationships/customXml" Target="../ink/ink442.xml"/><Relationship Id="rId9" Type="http://schemas.openxmlformats.org/officeDocument/2006/relationships/image" Target="../media/image50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png"/><Relationship Id="rId13" Type="http://schemas.openxmlformats.org/officeDocument/2006/relationships/customXml" Target="../ink/ink450.xml"/><Relationship Id="rId18" Type="http://schemas.openxmlformats.org/officeDocument/2006/relationships/image" Target="../media/image517.png"/><Relationship Id="rId26" Type="http://schemas.openxmlformats.org/officeDocument/2006/relationships/image" Target="../media/image523.png"/><Relationship Id="rId3" Type="http://schemas.openxmlformats.org/officeDocument/2006/relationships/customXml" Target="../ink/ink445.xml"/><Relationship Id="rId21" Type="http://schemas.openxmlformats.org/officeDocument/2006/relationships/image" Target="../media/image518.png"/><Relationship Id="rId7" Type="http://schemas.openxmlformats.org/officeDocument/2006/relationships/customXml" Target="../ink/ink447.xml"/><Relationship Id="rId12" Type="http://schemas.openxmlformats.org/officeDocument/2006/relationships/image" Target="../media/image514.png"/><Relationship Id="rId17" Type="http://schemas.openxmlformats.org/officeDocument/2006/relationships/customXml" Target="../ink/ink452.xml"/><Relationship Id="rId25" Type="http://schemas.openxmlformats.org/officeDocument/2006/relationships/image" Target="../media/image522.png"/><Relationship Id="rId2" Type="http://schemas.openxmlformats.org/officeDocument/2006/relationships/image" Target="../media/image509.png"/><Relationship Id="rId16" Type="http://schemas.openxmlformats.org/officeDocument/2006/relationships/image" Target="../media/image516.png"/><Relationship Id="rId20" Type="http://schemas.openxmlformats.org/officeDocument/2006/relationships/image" Target="../media/image4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11" Type="http://schemas.openxmlformats.org/officeDocument/2006/relationships/customXml" Target="../ink/ink449.xml"/><Relationship Id="rId24" Type="http://schemas.openxmlformats.org/officeDocument/2006/relationships/image" Target="../media/image521.png"/><Relationship Id="rId5" Type="http://schemas.openxmlformats.org/officeDocument/2006/relationships/customXml" Target="../ink/ink446.xml"/><Relationship Id="rId15" Type="http://schemas.openxmlformats.org/officeDocument/2006/relationships/customXml" Target="../ink/ink451.xml"/><Relationship Id="rId23" Type="http://schemas.openxmlformats.org/officeDocument/2006/relationships/image" Target="../media/image520.png"/><Relationship Id="rId28" Type="http://schemas.openxmlformats.org/officeDocument/2006/relationships/image" Target="../media/image524.png"/><Relationship Id="rId10" Type="http://schemas.openxmlformats.org/officeDocument/2006/relationships/image" Target="../media/image513.png"/><Relationship Id="rId19" Type="http://schemas.openxmlformats.org/officeDocument/2006/relationships/customXml" Target="../ink/ink453.xml"/><Relationship Id="rId4" Type="http://schemas.openxmlformats.org/officeDocument/2006/relationships/image" Target="../media/image510.png"/><Relationship Id="rId9" Type="http://schemas.openxmlformats.org/officeDocument/2006/relationships/customXml" Target="../ink/ink448.xml"/><Relationship Id="rId14" Type="http://schemas.openxmlformats.org/officeDocument/2006/relationships/image" Target="../media/image515.png"/><Relationship Id="rId22" Type="http://schemas.openxmlformats.org/officeDocument/2006/relationships/image" Target="../media/image519.png"/><Relationship Id="rId27" Type="http://schemas.openxmlformats.org/officeDocument/2006/relationships/customXml" Target="../ink/ink45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1.xml"/><Relationship Id="rId21" Type="http://schemas.openxmlformats.org/officeDocument/2006/relationships/image" Target="../media/image40.png"/><Relationship Id="rId42" Type="http://schemas.openxmlformats.org/officeDocument/2006/relationships/image" Target="../media/image50.png"/><Relationship Id="rId63" Type="http://schemas.openxmlformats.org/officeDocument/2006/relationships/customXml" Target="../ink/ink54.xml"/><Relationship Id="rId84" Type="http://schemas.openxmlformats.org/officeDocument/2006/relationships/image" Target="../media/image71.png"/><Relationship Id="rId138" Type="http://schemas.openxmlformats.org/officeDocument/2006/relationships/customXml" Target="../ink/ink91.xml"/><Relationship Id="rId107" Type="http://schemas.openxmlformats.org/officeDocument/2006/relationships/customXml" Target="../ink/ink76.xml"/><Relationship Id="rId11" Type="http://schemas.openxmlformats.org/officeDocument/2006/relationships/image" Target="../media/image35.png"/><Relationship Id="rId32" Type="http://schemas.openxmlformats.org/officeDocument/2006/relationships/image" Target="../media/image46.png"/><Relationship Id="rId53" Type="http://schemas.openxmlformats.org/officeDocument/2006/relationships/customXml" Target="../ink/ink49.xml"/><Relationship Id="rId74" Type="http://schemas.openxmlformats.org/officeDocument/2006/relationships/image" Target="../media/image66.png"/><Relationship Id="rId128" Type="http://schemas.openxmlformats.org/officeDocument/2006/relationships/image" Target="../media/image93.png"/><Relationship Id="rId149" Type="http://schemas.openxmlformats.org/officeDocument/2006/relationships/image" Target="../media/image104.png"/><Relationship Id="rId5" Type="http://schemas.openxmlformats.org/officeDocument/2006/relationships/image" Target="../media/image32.png"/><Relationship Id="rId95" Type="http://schemas.openxmlformats.org/officeDocument/2006/relationships/customXml" Target="../ink/ink70.xml"/><Relationship Id="rId22" Type="http://schemas.openxmlformats.org/officeDocument/2006/relationships/customXml" Target="../ink/ink34.xml"/><Relationship Id="rId27" Type="http://schemas.openxmlformats.org/officeDocument/2006/relationships/customXml" Target="../ink/ink36.xml"/><Relationship Id="rId43" Type="http://schemas.openxmlformats.org/officeDocument/2006/relationships/customXml" Target="../ink/ink44.xml"/><Relationship Id="rId48" Type="http://schemas.openxmlformats.org/officeDocument/2006/relationships/image" Target="../media/image53.png"/><Relationship Id="rId64" Type="http://schemas.openxmlformats.org/officeDocument/2006/relationships/image" Target="../media/image61.png"/><Relationship Id="rId69" Type="http://schemas.openxmlformats.org/officeDocument/2006/relationships/customXml" Target="../ink/ink57.xml"/><Relationship Id="rId113" Type="http://schemas.openxmlformats.org/officeDocument/2006/relationships/customXml" Target="../ink/ink79.xml"/><Relationship Id="rId118" Type="http://schemas.openxmlformats.org/officeDocument/2006/relationships/image" Target="../media/image88.png"/><Relationship Id="rId134" Type="http://schemas.openxmlformats.org/officeDocument/2006/relationships/customXml" Target="../ink/ink89.xml"/><Relationship Id="rId139" Type="http://schemas.openxmlformats.org/officeDocument/2006/relationships/image" Target="../media/image99.png"/><Relationship Id="rId80" Type="http://schemas.openxmlformats.org/officeDocument/2006/relationships/image" Target="../media/image69.png"/><Relationship Id="rId85" Type="http://schemas.openxmlformats.org/officeDocument/2006/relationships/customXml" Target="../ink/ink65.xml"/><Relationship Id="rId150" Type="http://schemas.openxmlformats.org/officeDocument/2006/relationships/customXml" Target="../ink/ink97.xml"/><Relationship Id="rId155" Type="http://schemas.openxmlformats.org/officeDocument/2006/relationships/image" Target="../media/image107.png"/><Relationship Id="rId12" Type="http://schemas.openxmlformats.org/officeDocument/2006/relationships/customXml" Target="../ink/ink29.xml"/><Relationship Id="rId17" Type="http://schemas.openxmlformats.org/officeDocument/2006/relationships/image" Target="../media/image38.png"/><Relationship Id="rId33" Type="http://schemas.openxmlformats.org/officeDocument/2006/relationships/customXml" Target="../ink/ink39.xml"/><Relationship Id="rId38" Type="http://schemas.openxmlformats.org/officeDocument/2006/relationships/image" Target="../media/image48.png"/><Relationship Id="rId59" Type="http://schemas.openxmlformats.org/officeDocument/2006/relationships/customXml" Target="../ink/ink52.xml"/><Relationship Id="rId103" Type="http://schemas.openxmlformats.org/officeDocument/2006/relationships/customXml" Target="../ink/ink74.xml"/><Relationship Id="rId108" Type="http://schemas.openxmlformats.org/officeDocument/2006/relationships/image" Target="../media/image83.png"/><Relationship Id="rId124" Type="http://schemas.openxmlformats.org/officeDocument/2006/relationships/image" Target="../media/image91.png"/><Relationship Id="rId129" Type="http://schemas.openxmlformats.org/officeDocument/2006/relationships/image" Target="../media/image94.png"/><Relationship Id="rId54" Type="http://schemas.openxmlformats.org/officeDocument/2006/relationships/image" Target="../media/image56.png"/><Relationship Id="rId70" Type="http://schemas.openxmlformats.org/officeDocument/2006/relationships/image" Target="../media/image64.png"/><Relationship Id="rId75" Type="http://schemas.openxmlformats.org/officeDocument/2006/relationships/customXml" Target="../ink/ink60.xml"/><Relationship Id="rId91" Type="http://schemas.openxmlformats.org/officeDocument/2006/relationships/customXml" Target="../ink/ink68.xml"/><Relationship Id="rId96" Type="http://schemas.openxmlformats.org/officeDocument/2006/relationships/image" Target="../media/image77.png"/><Relationship Id="rId140" Type="http://schemas.openxmlformats.org/officeDocument/2006/relationships/customXml" Target="../ink/ink92.xml"/><Relationship Id="rId145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.xml"/><Relationship Id="rId23" Type="http://schemas.openxmlformats.org/officeDocument/2006/relationships/image" Target="../media/image41.png"/><Relationship Id="rId28" Type="http://schemas.openxmlformats.org/officeDocument/2006/relationships/image" Target="../media/image44.png"/><Relationship Id="rId49" Type="http://schemas.openxmlformats.org/officeDocument/2006/relationships/customXml" Target="../ink/ink47.xml"/><Relationship Id="rId114" Type="http://schemas.openxmlformats.org/officeDocument/2006/relationships/image" Target="../media/image86.png"/><Relationship Id="rId119" Type="http://schemas.openxmlformats.org/officeDocument/2006/relationships/customXml" Target="../ink/ink82.xml"/><Relationship Id="rId44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customXml" Target="../ink/ink55.xml"/><Relationship Id="rId81" Type="http://schemas.openxmlformats.org/officeDocument/2006/relationships/customXml" Target="../ink/ink63.xml"/><Relationship Id="rId86" Type="http://schemas.openxmlformats.org/officeDocument/2006/relationships/image" Target="../media/image72.png"/><Relationship Id="rId130" Type="http://schemas.openxmlformats.org/officeDocument/2006/relationships/customXml" Target="../ink/ink87.xml"/><Relationship Id="rId135" Type="http://schemas.openxmlformats.org/officeDocument/2006/relationships/image" Target="../media/image97.png"/><Relationship Id="rId151" Type="http://schemas.openxmlformats.org/officeDocument/2006/relationships/image" Target="../media/image105.png"/><Relationship Id="rId13" Type="http://schemas.openxmlformats.org/officeDocument/2006/relationships/image" Target="../media/image36.png"/><Relationship Id="rId18" Type="http://schemas.openxmlformats.org/officeDocument/2006/relationships/customXml" Target="../ink/ink32.xml"/><Relationship Id="rId39" Type="http://schemas.openxmlformats.org/officeDocument/2006/relationships/customXml" Target="../ink/ink42.xml"/><Relationship Id="rId109" Type="http://schemas.openxmlformats.org/officeDocument/2006/relationships/customXml" Target="../ink/ink77.xml"/><Relationship Id="rId34" Type="http://schemas.openxmlformats.org/officeDocument/2006/relationships/image" Target="../media/image28.png"/><Relationship Id="rId50" Type="http://schemas.openxmlformats.org/officeDocument/2006/relationships/image" Target="../media/image54.png"/><Relationship Id="rId55" Type="http://schemas.openxmlformats.org/officeDocument/2006/relationships/customXml" Target="../ink/ink50.xml"/><Relationship Id="rId76" Type="http://schemas.openxmlformats.org/officeDocument/2006/relationships/image" Target="../media/image67.png"/><Relationship Id="rId97" Type="http://schemas.openxmlformats.org/officeDocument/2006/relationships/customXml" Target="../ink/ink71.xml"/><Relationship Id="rId104" Type="http://schemas.openxmlformats.org/officeDocument/2006/relationships/image" Target="../media/image81.png"/><Relationship Id="rId120" Type="http://schemas.openxmlformats.org/officeDocument/2006/relationships/image" Target="../media/image89.png"/><Relationship Id="rId125" Type="http://schemas.openxmlformats.org/officeDocument/2006/relationships/customXml" Target="../ink/ink85.xml"/><Relationship Id="rId141" Type="http://schemas.openxmlformats.org/officeDocument/2006/relationships/image" Target="../media/image100.png"/><Relationship Id="rId146" Type="http://schemas.openxmlformats.org/officeDocument/2006/relationships/customXml" Target="../ink/ink95.xml"/><Relationship Id="rId7" Type="http://schemas.openxmlformats.org/officeDocument/2006/relationships/image" Target="../media/image33.png"/><Relationship Id="rId71" Type="http://schemas.openxmlformats.org/officeDocument/2006/relationships/customXml" Target="../ink/ink58.xml"/><Relationship Id="rId92" Type="http://schemas.openxmlformats.org/officeDocument/2006/relationships/image" Target="../media/image75.png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37.xml"/><Relationship Id="rId24" Type="http://schemas.openxmlformats.org/officeDocument/2006/relationships/customXml" Target="../ink/ink35.xml"/><Relationship Id="rId40" Type="http://schemas.openxmlformats.org/officeDocument/2006/relationships/image" Target="../media/image49.png"/><Relationship Id="rId45" Type="http://schemas.openxmlformats.org/officeDocument/2006/relationships/customXml" Target="../ink/ink45.xml"/><Relationship Id="rId66" Type="http://schemas.openxmlformats.org/officeDocument/2006/relationships/image" Target="../media/image62.png"/><Relationship Id="rId87" Type="http://schemas.openxmlformats.org/officeDocument/2006/relationships/customXml" Target="../ink/ink66.xml"/><Relationship Id="rId110" Type="http://schemas.openxmlformats.org/officeDocument/2006/relationships/image" Target="../media/image84.png"/><Relationship Id="rId115" Type="http://schemas.openxmlformats.org/officeDocument/2006/relationships/customXml" Target="../ink/ink80.xml"/><Relationship Id="rId131" Type="http://schemas.openxmlformats.org/officeDocument/2006/relationships/image" Target="../media/image95.png"/><Relationship Id="rId136" Type="http://schemas.openxmlformats.org/officeDocument/2006/relationships/customXml" Target="../ink/ink90.xml"/><Relationship Id="rId61" Type="http://schemas.openxmlformats.org/officeDocument/2006/relationships/customXml" Target="../ink/ink53.xml"/><Relationship Id="rId82" Type="http://schemas.openxmlformats.org/officeDocument/2006/relationships/image" Target="../media/image70.png"/><Relationship Id="rId152" Type="http://schemas.openxmlformats.org/officeDocument/2006/relationships/customXml" Target="../ink/ink98.xml"/><Relationship Id="rId19" Type="http://schemas.openxmlformats.org/officeDocument/2006/relationships/image" Target="../media/image39.png"/><Relationship Id="rId14" Type="http://schemas.openxmlformats.org/officeDocument/2006/relationships/customXml" Target="../ink/ink30.xml"/><Relationship Id="rId30" Type="http://schemas.openxmlformats.org/officeDocument/2006/relationships/image" Target="../media/image45.png"/><Relationship Id="rId35" Type="http://schemas.openxmlformats.org/officeDocument/2006/relationships/customXml" Target="../ink/ink40.xml"/><Relationship Id="rId56" Type="http://schemas.openxmlformats.org/officeDocument/2006/relationships/image" Target="../media/image57.png"/><Relationship Id="rId77" Type="http://schemas.openxmlformats.org/officeDocument/2006/relationships/customXml" Target="../ink/ink61.xml"/><Relationship Id="rId100" Type="http://schemas.openxmlformats.org/officeDocument/2006/relationships/image" Target="../media/image79.png"/><Relationship Id="rId105" Type="http://schemas.openxmlformats.org/officeDocument/2006/relationships/customXml" Target="../ink/ink75.xml"/><Relationship Id="rId126" Type="http://schemas.openxmlformats.org/officeDocument/2006/relationships/image" Target="../media/image92.png"/><Relationship Id="rId147" Type="http://schemas.openxmlformats.org/officeDocument/2006/relationships/image" Target="../media/image103.png"/><Relationship Id="rId8" Type="http://schemas.openxmlformats.org/officeDocument/2006/relationships/customXml" Target="../ink/ink27.xml"/><Relationship Id="rId51" Type="http://schemas.openxmlformats.org/officeDocument/2006/relationships/customXml" Target="../ink/ink48.xml"/><Relationship Id="rId72" Type="http://schemas.openxmlformats.org/officeDocument/2006/relationships/image" Target="../media/image65.png"/><Relationship Id="rId93" Type="http://schemas.openxmlformats.org/officeDocument/2006/relationships/customXml" Target="../ink/ink69.xml"/><Relationship Id="rId98" Type="http://schemas.openxmlformats.org/officeDocument/2006/relationships/image" Target="../media/image78.png"/><Relationship Id="rId121" Type="http://schemas.openxmlformats.org/officeDocument/2006/relationships/customXml" Target="../ink/ink83.xml"/><Relationship Id="rId142" Type="http://schemas.openxmlformats.org/officeDocument/2006/relationships/customXml" Target="../ink/ink93.xml"/><Relationship Id="rId3" Type="http://schemas.openxmlformats.org/officeDocument/2006/relationships/image" Target="../media/image31.png"/><Relationship Id="rId25" Type="http://schemas.openxmlformats.org/officeDocument/2006/relationships/image" Target="../media/image42.png"/><Relationship Id="rId46" Type="http://schemas.openxmlformats.org/officeDocument/2006/relationships/image" Target="../media/image52.png"/><Relationship Id="rId67" Type="http://schemas.openxmlformats.org/officeDocument/2006/relationships/customXml" Target="../ink/ink56.xml"/><Relationship Id="rId116" Type="http://schemas.openxmlformats.org/officeDocument/2006/relationships/image" Target="../media/image87.png"/><Relationship Id="rId137" Type="http://schemas.openxmlformats.org/officeDocument/2006/relationships/image" Target="../media/image98.png"/><Relationship Id="rId20" Type="http://schemas.openxmlformats.org/officeDocument/2006/relationships/customXml" Target="../ink/ink33.xml"/><Relationship Id="rId41" Type="http://schemas.openxmlformats.org/officeDocument/2006/relationships/customXml" Target="../ink/ink43.xml"/><Relationship Id="rId62" Type="http://schemas.openxmlformats.org/officeDocument/2006/relationships/image" Target="../media/image60.png"/><Relationship Id="rId83" Type="http://schemas.openxmlformats.org/officeDocument/2006/relationships/customXml" Target="../ink/ink64.xml"/><Relationship Id="rId88" Type="http://schemas.openxmlformats.org/officeDocument/2006/relationships/image" Target="../media/image73.png"/><Relationship Id="rId111" Type="http://schemas.openxmlformats.org/officeDocument/2006/relationships/customXml" Target="../ink/ink78.xml"/><Relationship Id="rId132" Type="http://schemas.openxmlformats.org/officeDocument/2006/relationships/customXml" Target="../ink/ink88.xml"/><Relationship Id="rId153" Type="http://schemas.openxmlformats.org/officeDocument/2006/relationships/image" Target="../media/image106.png"/><Relationship Id="rId15" Type="http://schemas.openxmlformats.org/officeDocument/2006/relationships/image" Target="../media/image37.png"/><Relationship Id="rId36" Type="http://schemas.openxmlformats.org/officeDocument/2006/relationships/image" Target="../media/image47.png"/><Relationship Id="rId57" Type="http://schemas.openxmlformats.org/officeDocument/2006/relationships/customXml" Target="../ink/ink51.xml"/><Relationship Id="rId106" Type="http://schemas.openxmlformats.org/officeDocument/2006/relationships/image" Target="../media/image82.png"/><Relationship Id="rId127" Type="http://schemas.openxmlformats.org/officeDocument/2006/relationships/customXml" Target="../ink/ink86.xml"/><Relationship Id="rId10" Type="http://schemas.openxmlformats.org/officeDocument/2006/relationships/customXml" Target="../ink/ink28.xml"/><Relationship Id="rId31" Type="http://schemas.openxmlformats.org/officeDocument/2006/relationships/customXml" Target="../ink/ink38.xml"/><Relationship Id="rId52" Type="http://schemas.openxmlformats.org/officeDocument/2006/relationships/image" Target="../media/image55.png"/><Relationship Id="rId73" Type="http://schemas.openxmlformats.org/officeDocument/2006/relationships/customXml" Target="../ink/ink59.xml"/><Relationship Id="rId78" Type="http://schemas.openxmlformats.org/officeDocument/2006/relationships/image" Target="../media/image68.png"/><Relationship Id="rId94" Type="http://schemas.openxmlformats.org/officeDocument/2006/relationships/image" Target="../media/image76.png"/><Relationship Id="rId99" Type="http://schemas.openxmlformats.org/officeDocument/2006/relationships/customXml" Target="../ink/ink72.xml"/><Relationship Id="rId101" Type="http://schemas.openxmlformats.org/officeDocument/2006/relationships/customXml" Target="../ink/ink73.xml"/><Relationship Id="rId122" Type="http://schemas.openxmlformats.org/officeDocument/2006/relationships/image" Target="../media/image90.png"/><Relationship Id="rId143" Type="http://schemas.openxmlformats.org/officeDocument/2006/relationships/image" Target="../media/image101.png"/><Relationship Id="rId148" Type="http://schemas.openxmlformats.org/officeDocument/2006/relationships/customXml" Target="../ink/ink96.xml"/><Relationship Id="rId4" Type="http://schemas.openxmlformats.org/officeDocument/2006/relationships/customXml" Target="../ink/ink25.xml"/><Relationship Id="rId9" Type="http://schemas.openxmlformats.org/officeDocument/2006/relationships/image" Target="../media/image34.png"/><Relationship Id="rId26" Type="http://schemas.openxmlformats.org/officeDocument/2006/relationships/image" Target="../media/image43.png"/><Relationship Id="rId47" Type="http://schemas.openxmlformats.org/officeDocument/2006/relationships/customXml" Target="../ink/ink46.xml"/><Relationship Id="rId68" Type="http://schemas.openxmlformats.org/officeDocument/2006/relationships/image" Target="../media/image63.png"/><Relationship Id="rId89" Type="http://schemas.openxmlformats.org/officeDocument/2006/relationships/customXml" Target="../ink/ink67.xml"/><Relationship Id="rId112" Type="http://schemas.openxmlformats.org/officeDocument/2006/relationships/image" Target="../media/image85.png"/><Relationship Id="rId133" Type="http://schemas.openxmlformats.org/officeDocument/2006/relationships/image" Target="../media/image96.png"/><Relationship Id="rId154" Type="http://schemas.openxmlformats.org/officeDocument/2006/relationships/customXml" Target="../ink/ink99.xml"/><Relationship Id="rId16" Type="http://schemas.openxmlformats.org/officeDocument/2006/relationships/customXml" Target="../ink/ink31.xml"/><Relationship Id="rId37" Type="http://schemas.openxmlformats.org/officeDocument/2006/relationships/customXml" Target="../ink/ink41.xml"/><Relationship Id="rId58" Type="http://schemas.openxmlformats.org/officeDocument/2006/relationships/image" Target="../media/image58.png"/><Relationship Id="rId79" Type="http://schemas.openxmlformats.org/officeDocument/2006/relationships/customXml" Target="../ink/ink62.xml"/><Relationship Id="rId102" Type="http://schemas.openxmlformats.org/officeDocument/2006/relationships/image" Target="../media/image80.png"/><Relationship Id="rId123" Type="http://schemas.openxmlformats.org/officeDocument/2006/relationships/customXml" Target="../ink/ink84.xml"/><Relationship Id="rId144" Type="http://schemas.openxmlformats.org/officeDocument/2006/relationships/customXml" Target="../ink/ink94.xml"/><Relationship Id="rId90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2.xml"/><Relationship Id="rId18" Type="http://schemas.openxmlformats.org/officeDocument/2006/relationships/image" Target="../media/image117.png"/><Relationship Id="rId26" Type="http://schemas.openxmlformats.org/officeDocument/2006/relationships/image" Target="../media/image121.png"/><Relationship Id="rId39" Type="http://schemas.openxmlformats.org/officeDocument/2006/relationships/customXml" Target="../ink/ink115.xml"/><Relationship Id="rId21" Type="http://schemas.openxmlformats.org/officeDocument/2006/relationships/customXml" Target="../ink/ink106.xml"/><Relationship Id="rId34" Type="http://schemas.openxmlformats.org/officeDocument/2006/relationships/image" Target="../media/image125.png"/><Relationship Id="rId42" Type="http://schemas.openxmlformats.org/officeDocument/2006/relationships/image" Target="../media/image129.png"/><Relationship Id="rId47" Type="http://schemas.openxmlformats.org/officeDocument/2006/relationships/customXml" Target="../ink/ink119.xml"/><Relationship Id="rId50" Type="http://schemas.openxmlformats.org/officeDocument/2006/relationships/image" Target="../media/image133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6.png"/><Relationship Id="rId29" Type="http://schemas.openxmlformats.org/officeDocument/2006/relationships/customXml" Target="../ink/ink110.xml"/><Relationship Id="rId11" Type="http://schemas.openxmlformats.org/officeDocument/2006/relationships/customXml" Target="../ink/ink101.xml"/><Relationship Id="rId24" Type="http://schemas.openxmlformats.org/officeDocument/2006/relationships/image" Target="../media/image120.png"/><Relationship Id="rId32" Type="http://schemas.openxmlformats.org/officeDocument/2006/relationships/image" Target="../media/image124.png"/><Relationship Id="rId37" Type="http://schemas.openxmlformats.org/officeDocument/2006/relationships/customXml" Target="../ink/ink114.xml"/><Relationship Id="rId40" Type="http://schemas.openxmlformats.org/officeDocument/2006/relationships/image" Target="../media/image128.png"/><Relationship Id="rId45" Type="http://schemas.openxmlformats.org/officeDocument/2006/relationships/customXml" Target="../ink/ink118.xml"/><Relationship Id="rId53" Type="http://schemas.openxmlformats.org/officeDocument/2006/relationships/customXml" Target="../ink/ink122.xml"/><Relationship Id="rId5" Type="http://schemas.openxmlformats.org/officeDocument/2006/relationships/image" Target="../media/image110.png"/><Relationship Id="rId10" Type="http://schemas.openxmlformats.org/officeDocument/2006/relationships/image" Target="../media/image114.png"/><Relationship Id="rId19" Type="http://schemas.openxmlformats.org/officeDocument/2006/relationships/customXml" Target="../ink/ink105.xml"/><Relationship Id="rId31" Type="http://schemas.openxmlformats.org/officeDocument/2006/relationships/customXml" Target="../ink/ink111.xml"/><Relationship Id="rId44" Type="http://schemas.openxmlformats.org/officeDocument/2006/relationships/image" Target="../media/image130.png"/><Relationship Id="rId52" Type="http://schemas.openxmlformats.org/officeDocument/2006/relationships/image" Target="../media/image134.png"/><Relationship Id="rId4" Type="http://schemas.openxmlformats.org/officeDocument/2006/relationships/image" Target="../media/image109.png"/><Relationship Id="rId9" Type="http://schemas.openxmlformats.org/officeDocument/2006/relationships/customXml" Target="../ink/ink100.xml"/><Relationship Id="rId14" Type="http://schemas.openxmlformats.org/officeDocument/2006/relationships/image" Target="../media/image37.png"/><Relationship Id="rId22" Type="http://schemas.openxmlformats.org/officeDocument/2006/relationships/image" Target="../media/image119.png"/><Relationship Id="rId27" Type="http://schemas.openxmlformats.org/officeDocument/2006/relationships/customXml" Target="../ink/ink109.xml"/><Relationship Id="rId30" Type="http://schemas.openxmlformats.org/officeDocument/2006/relationships/image" Target="../media/image123.png"/><Relationship Id="rId35" Type="http://schemas.openxmlformats.org/officeDocument/2006/relationships/customXml" Target="../ink/ink113.xml"/><Relationship Id="rId43" Type="http://schemas.openxmlformats.org/officeDocument/2006/relationships/customXml" Target="../ink/ink117.xml"/><Relationship Id="rId48" Type="http://schemas.openxmlformats.org/officeDocument/2006/relationships/image" Target="../media/image132.png"/><Relationship Id="rId8" Type="http://schemas.openxmlformats.org/officeDocument/2006/relationships/image" Target="../media/image113.png"/><Relationship Id="rId51" Type="http://schemas.openxmlformats.org/officeDocument/2006/relationships/customXml" Target="../ink/ink121.xml"/><Relationship Id="rId3" Type="http://schemas.openxmlformats.org/officeDocument/2006/relationships/image" Target="../media/image108.png"/><Relationship Id="rId12" Type="http://schemas.openxmlformats.org/officeDocument/2006/relationships/image" Target="../media/image115.png"/><Relationship Id="rId17" Type="http://schemas.openxmlformats.org/officeDocument/2006/relationships/customXml" Target="../ink/ink104.xml"/><Relationship Id="rId25" Type="http://schemas.openxmlformats.org/officeDocument/2006/relationships/customXml" Target="../ink/ink108.xml"/><Relationship Id="rId33" Type="http://schemas.openxmlformats.org/officeDocument/2006/relationships/customXml" Target="../ink/ink112.xml"/><Relationship Id="rId38" Type="http://schemas.openxmlformats.org/officeDocument/2006/relationships/image" Target="../media/image127.png"/><Relationship Id="rId46" Type="http://schemas.openxmlformats.org/officeDocument/2006/relationships/image" Target="../media/image131.png"/><Relationship Id="rId20" Type="http://schemas.openxmlformats.org/officeDocument/2006/relationships/image" Target="../media/image118.png"/><Relationship Id="rId41" Type="http://schemas.openxmlformats.org/officeDocument/2006/relationships/customXml" Target="../ink/ink116.xml"/><Relationship Id="rId54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5" Type="http://schemas.openxmlformats.org/officeDocument/2006/relationships/customXml" Target="../ink/ink103.xml"/><Relationship Id="rId23" Type="http://schemas.openxmlformats.org/officeDocument/2006/relationships/customXml" Target="../ink/ink107.xml"/><Relationship Id="rId28" Type="http://schemas.openxmlformats.org/officeDocument/2006/relationships/image" Target="../media/image122.png"/><Relationship Id="rId36" Type="http://schemas.openxmlformats.org/officeDocument/2006/relationships/image" Target="../media/image126.png"/><Relationship Id="rId49" Type="http://schemas.openxmlformats.org/officeDocument/2006/relationships/customXml" Target="../ink/ink120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7.xml"/><Relationship Id="rId18" Type="http://schemas.openxmlformats.org/officeDocument/2006/relationships/image" Target="../media/image144.png"/><Relationship Id="rId26" Type="http://schemas.openxmlformats.org/officeDocument/2006/relationships/image" Target="../media/image148.png"/><Relationship Id="rId39" Type="http://schemas.openxmlformats.org/officeDocument/2006/relationships/image" Target="../media/image155.png"/><Relationship Id="rId21" Type="http://schemas.openxmlformats.org/officeDocument/2006/relationships/customXml" Target="../ink/ink131.xml"/><Relationship Id="rId34" Type="http://schemas.openxmlformats.org/officeDocument/2006/relationships/customXml" Target="../ink/ink137.xml"/><Relationship Id="rId42" Type="http://schemas.openxmlformats.org/officeDocument/2006/relationships/customXml" Target="../ink/ink141.xml"/><Relationship Id="rId7" Type="http://schemas.openxmlformats.org/officeDocument/2006/relationships/customXml" Target="../ink/ink124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3.png"/><Relationship Id="rId20" Type="http://schemas.openxmlformats.org/officeDocument/2006/relationships/image" Target="../media/image145.png"/><Relationship Id="rId29" Type="http://schemas.openxmlformats.org/officeDocument/2006/relationships/image" Target="../media/image150.png"/><Relationship Id="rId41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customXml" Target="../ink/ink126.xml"/><Relationship Id="rId24" Type="http://schemas.openxmlformats.org/officeDocument/2006/relationships/image" Target="../media/image147.png"/><Relationship Id="rId32" Type="http://schemas.openxmlformats.org/officeDocument/2006/relationships/customXml" Target="../ink/ink136.xml"/><Relationship Id="rId37" Type="http://schemas.openxmlformats.org/officeDocument/2006/relationships/image" Target="../media/image154.png"/><Relationship Id="rId40" Type="http://schemas.openxmlformats.org/officeDocument/2006/relationships/customXml" Target="../ink/ink140.xml"/><Relationship Id="rId5" Type="http://schemas.openxmlformats.org/officeDocument/2006/relationships/customXml" Target="../ink/ink123.xml"/><Relationship Id="rId15" Type="http://schemas.openxmlformats.org/officeDocument/2006/relationships/customXml" Target="../ink/ink128.xml"/><Relationship Id="rId23" Type="http://schemas.openxmlformats.org/officeDocument/2006/relationships/customXml" Target="../ink/ink132.xml"/><Relationship Id="rId28" Type="http://schemas.openxmlformats.org/officeDocument/2006/relationships/image" Target="../media/image149.png"/><Relationship Id="rId36" Type="http://schemas.openxmlformats.org/officeDocument/2006/relationships/customXml" Target="../ink/ink138.xml"/><Relationship Id="rId10" Type="http://schemas.openxmlformats.org/officeDocument/2006/relationships/image" Target="../media/image140.png"/><Relationship Id="rId19" Type="http://schemas.openxmlformats.org/officeDocument/2006/relationships/customXml" Target="../ink/ink130.xml"/><Relationship Id="rId31" Type="http://schemas.openxmlformats.org/officeDocument/2006/relationships/image" Target="../media/image151.png"/><Relationship Id="rId4" Type="http://schemas.openxmlformats.org/officeDocument/2006/relationships/image" Target="../media/image137.png"/><Relationship Id="rId9" Type="http://schemas.openxmlformats.org/officeDocument/2006/relationships/customXml" Target="../ink/ink125.xml"/><Relationship Id="rId14" Type="http://schemas.openxmlformats.org/officeDocument/2006/relationships/image" Target="../media/image142.png"/><Relationship Id="rId22" Type="http://schemas.openxmlformats.org/officeDocument/2006/relationships/image" Target="../media/image146.png"/><Relationship Id="rId27" Type="http://schemas.openxmlformats.org/officeDocument/2006/relationships/customXml" Target="../ink/ink134.xml"/><Relationship Id="rId30" Type="http://schemas.openxmlformats.org/officeDocument/2006/relationships/customXml" Target="../ink/ink135.xml"/><Relationship Id="rId35" Type="http://schemas.openxmlformats.org/officeDocument/2006/relationships/image" Target="../media/image153.png"/><Relationship Id="rId43" Type="http://schemas.openxmlformats.org/officeDocument/2006/relationships/image" Target="../media/image157.png"/><Relationship Id="rId8" Type="http://schemas.openxmlformats.org/officeDocument/2006/relationships/image" Target="../media/image139.png"/><Relationship Id="rId3" Type="http://schemas.openxmlformats.org/officeDocument/2006/relationships/image" Target="../media/image136.png"/><Relationship Id="rId12" Type="http://schemas.openxmlformats.org/officeDocument/2006/relationships/image" Target="../media/image141.png"/><Relationship Id="rId17" Type="http://schemas.openxmlformats.org/officeDocument/2006/relationships/customXml" Target="../ink/ink129.xml"/><Relationship Id="rId25" Type="http://schemas.openxmlformats.org/officeDocument/2006/relationships/customXml" Target="../ink/ink133.xml"/><Relationship Id="rId33" Type="http://schemas.openxmlformats.org/officeDocument/2006/relationships/image" Target="../media/image152.png"/><Relationship Id="rId38" Type="http://schemas.openxmlformats.org/officeDocument/2006/relationships/customXml" Target="../ink/ink139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3.png"/><Relationship Id="rId18" Type="http://schemas.openxmlformats.org/officeDocument/2006/relationships/customXml" Target="../ink/ink149.xml"/><Relationship Id="rId26" Type="http://schemas.openxmlformats.org/officeDocument/2006/relationships/customXml" Target="../ink/ink153.xml"/><Relationship Id="rId3" Type="http://schemas.openxmlformats.org/officeDocument/2006/relationships/image" Target="../media/image158.png"/><Relationship Id="rId21" Type="http://schemas.openxmlformats.org/officeDocument/2006/relationships/image" Target="../media/image167.png"/><Relationship Id="rId7" Type="http://schemas.openxmlformats.org/officeDocument/2006/relationships/image" Target="../media/image160.png"/><Relationship Id="rId12" Type="http://schemas.openxmlformats.org/officeDocument/2006/relationships/customXml" Target="../ink/ink146.xml"/><Relationship Id="rId17" Type="http://schemas.openxmlformats.org/officeDocument/2006/relationships/image" Target="../media/image165.png"/><Relationship Id="rId25" Type="http://schemas.openxmlformats.org/officeDocument/2006/relationships/image" Target="../media/image169.png"/><Relationship Id="rId33" Type="http://schemas.openxmlformats.org/officeDocument/2006/relationships/image" Target="../media/image173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148.xml"/><Relationship Id="rId20" Type="http://schemas.openxmlformats.org/officeDocument/2006/relationships/customXml" Target="../ink/ink150.xml"/><Relationship Id="rId29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3.xml"/><Relationship Id="rId11" Type="http://schemas.openxmlformats.org/officeDocument/2006/relationships/image" Target="../media/image162.png"/><Relationship Id="rId24" Type="http://schemas.openxmlformats.org/officeDocument/2006/relationships/customXml" Target="../ink/ink152.xml"/><Relationship Id="rId32" Type="http://schemas.openxmlformats.org/officeDocument/2006/relationships/customXml" Target="../ink/ink156.xml"/><Relationship Id="rId5" Type="http://schemas.openxmlformats.org/officeDocument/2006/relationships/image" Target="../media/image159.png"/><Relationship Id="rId15" Type="http://schemas.openxmlformats.org/officeDocument/2006/relationships/image" Target="../media/image164.png"/><Relationship Id="rId23" Type="http://schemas.openxmlformats.org/officeDocument/2006/relationships/image" Target="../media/image168.png"/><Relationship Id="rId28" Type="http://schemas.openxmlformats.org/officeDocument/2006/relationships/customXml" Target="../ink/ink154.xml"/><Relationship Id="rId10" Type="http://schemas.openxmlformats.org/officeDocument/2006/relationships/customXml" Target="../ink/ink145.xml"/><Relationship Id="rId19" Type="http://schemas.openxmlformats.org/officeDocument/2006/relationships/image" Target="../media/image166.png"/><Relationship Id="rId31" Type="http://schemas.openxmlformats.org/officeDocument/2006/relationships/image" Target="../media/image172.png"/><Relationship Id="rId4" Type="http://schemas.openxmlformats.org/officeDocument/2006/relationships/customXml" Target="../ink/ink142.xml"/><Relationship Id="rId9" Type="http://schemas.openxmlformats.org/officeDocument/2006/relationships/image" Target="../media/image161.png"/><Relationship Id="rId14" Type="http://schemas.openxmlformats.org/officeDocument/2006/relationships/customXml" Target="../ink/ink147.xml"/><Relationship Id="rId22" Type="http://schemas.openxmlformats.org/officeDocument/2006/relationships/customXml" Target="../ink/ink151.xml"/><Relationship Id="rId27" Type="http://schemas.openxmlformats.org/officeDocument/2006/relationships/image" Target="../media/image170.png"/><Relationship Id="rId30" Type="http://schemas.openxmlformats.org/officeDocument/2006/relationships/customXml" Target="../ink/ink155.xml"/><Relationship Id="rId8" Type="http://schemas.openxmlformats.org/officeDocument/2006/relationships/customXml" Target="../ink/ink144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3.png"/><Relationship Id="rId21" Type="http://schemas.openxmlformats.org/officeDocument/2006/relationships/customXml" Target="../ink/ink165.xml"/><Relationship Id="rId42" Type="http://schemas.openxmlformats.org/officeDocument/2006/relationships/image" Target="../media/image191.png"/><Relationship Id="rId47" Type="http://schemas.openxmlformats.org/officeDocument/2006/relationships/customXml" Target="../ink/ink178.xml"/><Relationship Id="rId63" Type="http://schemas.openxmlformats.org/officeDocument/2006/relationships/customXml" Target="../ink/ink186.xml"/><Relationship Id="rId68" Type="http://schemas.openxmlformats.org/officeDocument/2006/relationships/image" Target="../media/image20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9.png"/><Relationship Id="rId29" Type="http://schemas.openxmlformats.org/officeDocument/2006/relationships/customXml" Target="../ink/ink169.xml"/><Relationship Id="rId11" Type="http://schemas.openxmlformats.org/officeDocument/2006/relationships/customXml" Target="../ink/ink160.xml"/><Relationship Id="rId24" Type="http://schemas.openxmlformats.org/officeDocument/2006/relationships/image" Target="../media/image182.png"/><Relationship Id="rId32" Type="http://schemas.openxmlformats.org/officeDocument/2006/relationships/image" Target="../media/image186.png"/><Relationship Id="rId37" Type="http://schemas.openxmlformats.org/officeDocument/2006/relationships/customXml" Target="../ink/ink173.xml"/><Relationship Id="rId40" Type="http://schemas.openxmlformats.org/officeDocument/2006/relationships/image" Target="../media/image190.png"/><Relationship Id="rId45" Type="http://schemas.openxmlformats.org/officeDocument/2006/relationships/customXml" Target="../ink/ink177.xml"/><Relationship Id="rId53" Type="http://schemas.openxmlformats.org/officeDocument/2006/relationships/customXml" Target="../ink/ink181.xml"/><Relationship Id="rId58" Type="http://schemas.openxmlformats.org/officeDocument/2006/relationships/image" Target="../media/image199.png"/><Relationship Id="rId66" Type="http://schemas.openxmlformats.org/officeDocument/2006/relationships/image" Target="../media/image203.png"/><Relationship Id="rId74" Type="http://schemas.openxmlformats.org/officeDocument/2006/relationships/image" Target="../media/image207.png"/><Relationship Id="rId5" Type="http://schemas.openxmlformats.org/officeDocument/2006/relationships/customXml" Target="../ink/ink157.xml"/><Relationship Id="rId61" Type="http://schemas.openxmlformats.org/officeDocument/2006/relationships/customXml" Target="../ink/ink185.xml"/><Relationship Id="rId19" Type="http://schemas.openxmlformats.org/officeDocument/2006/relationships/customXml" Target="../ink/ink164.xml"/><Relationship Id="rId14" Type="http://schemas.openxmlformats.org/officeDocument/2006/relationships/image" Target="../media/image178.png"/><Relationship Id="rId22" Type="http://schemas.openxmlformats.org/officeDocument/2006/relationships/image" Target="../media/image101.png"/><Relationship Id="rId27" Type="http://schemas.openxmlformats.org/officeDocument/2006/relationships/customXml" Target="../ink/ink168.xml"/><Relationship Id="rId30" Type="http://schemas.openxmlformats.org/officeDocument/2006/relationships/image" Target="../media/image185.png"/><Relationship Id="rId35" Type="http://schemas.openxmlformats.org/officeDocument/2006/relationships/customXml" Target="../ink/ink172.xml"/><Relationship Id="rId43" Type="http://schemas.openxmlformats.org/officeDocument/2006/relationships/customXml" Target="../ink/ink176.xml"/><Relationship Id="rId48" Type="http://schemas.openxmlformats.org/officeDocument/2006/relationships/image" Target="../media/image194.png"/><Relationship Id="rId56" Type="http://schemas.openxmlformats.org/officeDocument/2006/relationships/image" Target="../media/image198.png"/><Relationship Id="rId64" Type="http://schemas.openxmlformats.org/officeDocument/2006/relationships/image" Target="../media/image202.png"/><Relationship Id="rId69" Type="http://schemas.openxmlformats.org/officeDocument/2006/relationships/customXml" Target="../ink/ink189.xml"/><Relationship Id="rId8" Type="http://schemas.openxmlformats.org/officeDocument/2006/relationships/image" Target="../media/image1750.png"/><Relationship Id="rId51" Type="http://schemas.openxmlformats.org/officeDocument/2006/relationships/customXml" Target="../ink/ink180.xml"/><Relationship Id="rId72" Type="http://schemas.openxmlformats.org/officeDocument/2006/relationships/image" Target="../media/image206.png"/><Relationship Id="rId3" Type="http://schemas.openxmlformats.org/officeDocument/2006/relationships/image" Target="../media/image174.png"/><Relationship Id="rId12" Type="http://schemas.openxmlformats.org/officeDocument/2006/relationships/image" Target="../media/image177.png"/><Relationship Id="rId17" Type="http://schemas.openxmlformats.org/officeDocument/2006/relationships/customXml" Target="../ink/ink163.xml"/><Relationship Id="rId25" Type="http://schemas.openxmlformats.org/officeDocument/2006/relationships/customXml" Target="../ink/ink167.xml"/><Relationship Id="rId33" Type="http://schemas.openxmlformats.org/officeDocument/2006/relationships/customXml" Target="../ink/ink171.xml"/><Relationship Id="rId38" Type="http://schemas.openxmlformats.org/officeDocument/2006/relationships/image" Target="../media/image189.png"/><Relationship Id="rId46" Type="http://schemas.openxmlformats.org/officeDocument/2006/relationships/image" Target="../media/image193.png"/><Relationship Id="rId59" Type="http://schemas.openxmlformats.org/officeDocument/2006/relationships/customXml" Target="../ink/ink184.xml"/><Relationship Id="rId67" Type="http://schemas.openxmlformats.org/officeDocument/2006/relationships/customXml" Target="../ink/ink188.xml"/><Relationship Id="rId20" Type="http://schemas.openxmlformats.org/officeDocument/2006/relationships/image" Target="../media/image181.png"/><Relationship Id="rId41" Type="http://schemas.openxmlformats.org/officeDocument/2006/relationships/customXml" Target="../ink/ink175.xml"/><Relationship Id="rId54" Type="http://schemas.openxmlformats.org/officeDocument/2006/relationships/image" Target="../media/image197.png"/><Relationship Id="rId62" Type="http://schemas.openxmlformats.org/officeDocument/2006/relationships/image" Target="../media/image201.png"/><Relationship Id="rId70" Type="http://schemas.openxmlformats.org/officeDocument/2006/relationships/image" Target="../media/image205.png"/><Relationship Id="rId75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0.png"/><Relationship Id="rId15" Type="http://schemas.openxmlformats.org/officeDocument/2006/relationships/customXml" Target="../ink/ink162.xml"/><Relationship Id="rId23" Type="http://schemas.openxmlformats.org/officeDocument/2006/relationships/customXml" Target="../ink/ink166.xml"/><Relationship Id="rId28" Type="http://schemas.openxmlformats.org/officeDocument/2006/relationships/image" Target="../media/image184.png"/><Relationship Id="rId36" Type="http://schemas.openxmlformats.org/officeDocument/2006/relationships/image" Target="../media/image188.png"/><Relationship Id="rId49" Type="http://schemas.openxmlformats.org/officeDocument/2006/relationships/customXml" Target="../ink/ink179.xml"/><Relationship Id="rId57" Type="http://schemas.openxmlformats.org/officeDocument/2006/relationships/customXml" Target="../ink/ink183.xml"/><Relationship Id="rId10" Type="http://schemas.openxmlformats.org/officeDocument/2006/relationships/image" Target="../media/image176.png"/><Relationship Id="rId31" Type="http://schemas.openxmlformats.org/officeDocument/2006/relationships/customXml" Target="../ink/ink170.xml"/><Relationship Id="rId44" Type="http://schemas.openxmlformats.org/officeDocument/2006/relationships/image" Target="../media/image192.png"/><Relationship Id="rId52" Type="http://schemas.openxmlformats.org/officeDocument/2006/relationships/image" Target="../media/image196.png"/><Relationship Id="rId60" Type="http://schemas.openxmlformats.org/officeDocument/2006/relationships/image" Target="../media/image200.png"/><Relationship Id="rId65" Type="http://schemas.openxmlformats.org/officeDocument/2006/relationships/customXml" Target="../ink/ink187.xml"/><Relationship Id="rId73" Type="http://schemas.openxmlformats.org/officeDocument/2006/relationships/customXml" Target="../ink/ink191.xml"/><Relationship Id="rId4" Type="http://schemas.openxmlformats.org/officeDocument/2006/relationships/image" Target="../media/image175.png"/><Relationship Id="rId9" Type="http://schemas.openxmlformats.org/officeDocument/2006/relationships/customXml" Target="../ink/ink159.xml"/><Relationship Id="rId13" Type="http://schemas.openxmlformats.org/officeDocument/2006/relationships/customXml" Target="../ink/ink161.xml"/><Relationship Id="rId18" Type="http://schemas.openxmlformats.org/officeDocument/2006/relationships/image" Target="../media/image180.png"/><Relationship Id="rId39" Type="http://schemas.openxmlformats.org/officeDocument/2006/relationships/customXml" Target="../ink/ink174.xml"/><Relationship Id="rId34" Type="http://schemas.openxmlformats.org/officeDocument/2006/relationships/image" Target="../media/image187.png"/><Relationship Id="rId50" Type="http://schemas.openxmlformats.org/officeDocument/2006/relationships/image" Target="../media/image195.png"/><Relationship Id="rId55" Type="http://schemas.openxmlformats.org/officeDocument/2006/relationships/customXml" Target="../ink/ink182.xml"/><Relationship Id="rId7" Type="http://schemas.openxmlformats.org/officeDocument/2006/relationships/customXml" Target="../ink/ink158.xml"/><Relationship Id="rId71" Type="http://schemas.openxmlformats.org/officeDocument/2006/relationships/customXml" Target="../ink/ink190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03.xml"/><Relationship Id="rId21" Type="http://schemas.openxmlformats.org/officeDocument/2006/relationships/image" Target="../media/image218.png"/><Relationship Id="rId42" Type="http://schemas.openxmlformats.org/officeDocument/2006/relationships/customXml" Target="../ink/ink211.xml"/><Relationship Id="rId47" Type="http://schemas.openxmlformats.org/officeDocument/2006/relationships/image" Target="../media/image231.png"/><Relationship Id="rId63" Type="http://schemas.openxmlformats.org/officeDocument/2006/relationships/image" Target="../media/image239.png"/><Relationship Id="rId68" Type="http://schemas.openxmlformats.org/officeDocument/2006/relationships/customXml" Target="../ink/ink224.xml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198.xml"/><Relationship Id="rId29" Type="http://schemas.openxmlformats.org/officeDocument/2006/relationships/image" Target="../media/image222.png"/><Relationship Id="rId11" Type="http://schemas.openxmlformats.org/officeDocument/2006/relationships/image" Target="../media/image213.png"/><Relationship Id="rId24" Type="http://schemas.openxmlformats.org/officeDocument/2006/relationships/customXml" Target="../ink/ink202.xml"/><Relationship Id="rId32" Type="http://schemas.openxmlformats.org/officeDocument/2006/relationships/customXml" Target="../ink/ink206.xml"/><Relationship Id="rId37" Type="http://schemas.openxmlformats.org/officeDocument/2006/relationships/image" Target="../media/image226.png"/><Relationship Id="rId40" Type="http://schemas.openxmlformats.org/officeDocument/2006/relationships/customXml" Target="../ink/ink210.xml"/><Relationship Id="rId45" Type="http://schemas.openxmlformats.org/officeDocument/2006/relationships/image" Target="../media/image230.png"/><Relationship Id="rId53" Type="http://schemas.openxmlformats.org/officeDocument/2006/relationships/image" Target="../media/image234.png"/><Relationship Id="rId58" Type="http://schemas.openxmlformats.org/officeDocument/2006/relationships/customXml" Target="../ink/ink219.xml"/><Relationship Id="rId66" Type="http://schemas.openxmlformats.org/officeDocument/2006/relationships/customXml" Target="../ink/ink223.xml"/><Relationship Id="rId74" Type="http://schemas.openxmlformats.org/officeDocument/2006/relationships/customXml" Target="../ink/ink227.xml"/><Relationship Id="rId5" Type="http://schemas.openxmlformats.org/officeDocument/2006/relationships/image" Target="../media/image210.png"/><Relationship Id="rId61" Type="http://schemas.openxmlformats.org/officeDocument/2006/relationships/image" Target="../media/image238.png"/><Relationship Id="rId19" Type="http://schemas.openxmlformats.org/officeDocument/2006/relationships/image" Target="../media/image217.png"/><Relationship Id="rId14" Type="http://schemas.openxmlformats.org/officeDocument/2006/relationships/customXml" Target="../ink/ink197.xml"/><Relationship Id="rId22" Type="http://schemas.openxmlformats.org/officeDocument/2006/relationships/customXml" Target="../ink/ink201.xml"/><Relationship Id="rId27" Type="http://schemas.openxmlformats.org/officeDocument/2006/relationships/image" Target="../media/image221.png"/><Relationship Id="rId30" Type="http://schemas.openxmlformats.org/officeDocument/2006/relationships/customXml" Target="../ink/ink205.xml"/><Relationship Id="rId35" Type="http://schemas.openxmlformats.org/officeDocument/2006/relationships/image" Target="../media/image225.png"/><Relationship Id="rId43" Type="http://schemas.openxmlformats.org/officeDocument/2006/relationships/image" Target="../media/image229.png"/><Relationship Id="rId48" Type="http://schemas.openxmlformats.org/officeDocument/2006/relationships/customXml" Target="../ink/ink214.xml"/><Relationship Id="rId56" Type="http://schemas.openxmlformats.org/officeDocument/2006/relationships/customXml" Target="../ink/ink218.xml"/><Relationship Id="rId64" Type="http://schemas.openxmlformats.org/officeDocument/2006/relationships/customXml" Target="../ink/ink222.xml"/><Relationship Id="rId69" Type="http://schemas.openxmlformats.org/officeDocument/2006/relationships/image" Target="../media/image242.png"/><Relationship Id="rId8" Type="http://schemas.openxmlformats.org/officeDocument/2006/relationships/customXml" Target="../ink/ink194.xml"/><Relationship Id="rId51" Type="http://schemas.openxmlformats.org/officeDocument/2006/relationships/image" Target="../media/image233.png"/><Relationship Id="rId72" Type="http://schemas.openxmlformats.org/officeDocument/2006/relationships/customXml" Target="../ink/ink226.xml"/><Relationship Id="rId3" Type="http://schemas.openxmlformats.org/officeDocument/2006/relationships/image" Target="../media/image209.png"/><Relationship Id="rId12" Type="http://schemas.openxmlformats.org/officeDocument/2006/relationships/customXml" Target="../ink/ink196.xml"/><Relationship Id="rId17" Type="http://schemas.openxmlformats.org/officeDocument/2006/relationships/image" Target="../media/image216.png"/><Relationship Id="rId25" Type="http://schemas.openxmlformats.org/officeDocument/2006/relationships/image" Target="../media/image220.png"/><Relationship Id="rId33" Type="http://schemas.openxmlformats.org/officeDocument/2006/relationships/image" Target="../media/image224.png"/><Relationship Id="rId38" Type="http://schemas.openxmlformats.org/officeDocument/2006/relationships/customXml" Target="../ink/ink209.xml"/><Relationship Id="rId46" Type="http://schemas.openxmlformats.org/officeDocument/2006/relationships/customXml" Target="../ink/ink213.xml"/><Relationship Id="rId59" Type="http://schemas.openxmlformats.org/officeDocument/2006/relationships/image" Target="../media/image237.png"/><Relationship Id="rId67" Type="http://schemas.openxmlformats.org/officeDocument/2006/relationships/image" Target="../media/image241.png"/><Relationship Id="rId20" Type="http://schemas.openxmlformats.org/officeDocument/2006/relationships/customXml" Target="../ink/ink200.xml"/><Relationship Id="rId41" Type="http://schemas.openxmlformats.org/officeDocument/2006/relationships/image" Target="../media/image228.png"/><Relationship Id="rId54" Type="http://schemas.openxmlformats.org/officeDocument/2006/relationships/customXml" Target="../ink/ink217.xml"/><Relationship Id="rId62" Type="http://schemas.openxmlformats.org/officeDocument/2006/relationships/customXml" Target="../ink/ink221.xml"/><Relationship Id="rId70" Type="http://schemas.openxmlformats.org/officeDocument/2006/relationships/customXml" Target="../ink/ink225.xml"/><Relationship Id="rId75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3.xml"/><Relationship Id="rId15" Type="http://schemas.openxmlformats.org/officeDocument/2006/relationships/image" Target="../media/image215.png"/><Relationship Id="rId23" Type="http://schemas.openxmlformats.org/officeDocument/2006/relationships/image" Target="../media/image219.png"/><Relationship Id="rId28" Type="http://schemas.openxmlformats.org/officeDocument/2006/relationships/customXml" Target="../ink/ink204.xml"/><Relationship Id="rId36" Type="http://schemas.openxmlformats.org/officeDocument/2006/relationships/customXml" Target="../ink/ink208.xml"/><Relationship Id="rId49" Type="http://schemas.openxmlformats.org/officeDocument/2006/relationships/image" Target="../media/image232.png"/><Relationship Id="rId57" Type="http://schemas.openxmlformats.org/officeDocument/2006/relationships/image" Target="../media/image236.png"/><Relationship Id="rId10" Type="http://schemas.openxmlformats.org/officeDocument/2006/relationships/customXml" Target="../ink/ink195.xml"/><Relationship Id="rId31" Type="http://schemas.openxmlformats.org/officeDocument/2006/relationships/image" Target="../media/image223.png"/><Relationship Id="rId44" Type="http://schemas.openxmlformats.org/officeDocument/2006/relationships/customXml" Target="../ink/ink212.xml"/><Relationship Id="rId52" Type="http://schemas.openxmlformats.org/officeDocument/2006/relationships/customXml" Target="../ink/ink216.xml"/><Relationship Id="rId60" Type="http://schemas.openxmlformats.org/officeDocument/2006/relationships/customXml" Target="../ink/ink220.xml"/><Relationship Id="rId65" Type="http://schemas.openxmlformats.org/officeDocument/2006/relationships/image" Target="../media/image240.png"/><Relationship Id="rId73" Type="http://schemas.openxmlformats.org/officeDocument/2006/relationships/image" Target="../media/image244.png"/><Relationship Id="rId4" Type="http://schemas.openxmlformats.org/officeDocument/2006/relationships/customXml" Target="../ink/ink192.xml"/><Relationship Id="rId9" Type="http://schemas.openxmlformats.org/officeDocument/2006/relationships/image" Target="../media/image212.png"/><Relationship Id="rId13" Type="http://schemas.openxmlformats.org/officeDocument/2006/relationships/image" Target="../media/image214.png"/><Relationship Id="rId18" Type="http://schemas.openxmlformats.org/officeDocument/2006/relationships/customXml" Target="../ink/ink199.xml"/><Relationship Id="rId39" Type="http://schemas.openxmlformats.org/officeDocument/2006/relationships/image" Target="../media/image227.png"/><Relationship Id="rId34" Type="http://schemas.openxmlformats.org/officeDocument/2006/relationships/customXml" Target="../ink/ink207.xml"/><Relationship Id="rId50" Type="http://schemas.openxmlformats.org/officeDocument/2006/relationships/customXml" Target="../ink/ink215.xml"/><Relationship Id="rId55" Type="http://schemas.openxmlformats.org/officeDocument/2006/relationships/image" Target="../media/image235.png"/><Relationship Id="rId7" Type="http://schemas.openxmlformats.org/officeDocument/2006/relationships/image" Target="../media/image211.png"/><Relationship Id="rId71" Type="http://schemas.openxmlformats.org/officeDocument/2006/relationships/image" Target="../media/image243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1.png"/><Relationship Id="rId18" Type="http://schemas.openxmlformats.org/officeDocument/2006/relationships/customXml" Target="../ink/ink235.xml"/><Relationship Id="rId26" Type="http://schemas.openxmlformats.org/officeDocument/2006/relationships/customXml" Target="../ink/ink238.xml"/><Relationship Id="rId39" Type="http://schemas.openxmlformats.org/officeDocument/2006/relationships/image" Target="../media/image265.png"/><Relationship Id="rId21" Type="http://schemas.openxmlformats.org/officeDocument/2006/relationships/image" Target="../media/image255.png"/><Relationship Id="rId34" Type="http://schemas.openxmlformats.org/officeDocument/2006/relationships/customXml" Target="../ink/ink242.xml"/><Relationship Id="rId42" Type="http://schemas.openxmlformats.org/officeDocument/2006/relationships/customXml" Target="../ink/ink246.xml"/><Relationship Id="rId47" Type="http://schemas.openxmlformats.org/officeDocument/2006/relationships/image" Target="../media/image269.png"/><Relationship Id="rId50" Type="http://schemas.openxmlformats.org/officeDocument/2006/relationships/customXml" Target="../ink/ink250.xml"/><Relationship Id="rId7" Type="http://schemas.openxmlformats.org/officeDocument/2006/relationships/image" Target="../media/image248.png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234.xml"/><Relationship Id="rId29" Type="http://schemas.openxmlformats.org/officeDocument/2006/relationships/image" Target="../media/image260.png"/><Relationship Id="rId11" Type="http://schemas.openxmlformats.org/officeDocument/2006/relationships/image" Target="../media/image250.png"/><Relationship Id="rId24" Type="http://schemas.openxmlformats.org/officeDocument/2006/relationships/image" Target="../media/image257.png"/><Relationship Id="rId32" Type="http://schemas.openxmlformats.org/officeDocument/2006/relationships/customXml" Target="../ink/ink241.xml"/><Relationship Id="rId37" Type="http://schemas.openxmlformats.org/officeDocument/2006/relationships/image" Target="../media/image264.png"/><Relationship Id="rId40" Type="http://schemas.openxmlformats.org/officeDocument/2006/relationships/customXml" Target="../ink/ink245.xml"/><Relationship Id="rId45" Type="http://schemas.openxmlformats.org/officeDocument/2006/relationships/image" Target="../media/image268.png"/><Relationship Id="rId5" Type="http://schemas.openxmlformats.org/officeDocument/2006/relationships/image" Target="../media/image247.png"/><Relationship Id="rId15" Type="http://schemas.openxmlformats.org/officeDocument/2006/relationships/image" Target="../media/image252.png"/><Relationship Id="rId23" Type="http://schemas.openxmlformats.org/officeDocument/2006/relationships/customXml" Target="../ink/ink237.xml"/><Relationship Id="rId28" Type="http://schemas.openxmlformats.org/officeDocument/2006/relationships/customXml" Target="../ink/ink239.xml"/><Relationship Id="rId36" Type="http://schemas.openxmlformats.org/officeDocument/2006/relationships/customXml" Target="../ink/ink243.xml"/><Relationship Id="rId49" Type="http://schemas.openxmlformats.org/officeDocument/2006/relationships/image" Target="../media/image270.png"/><Relationship Id="rId10" Type="http://schemas.openxmlformats.org/officeDocument/2006/relationships/customXml" Target="../ink/ink231.xml"/><Relationship Id="rId19" Type="http://schemas.openxmlformats.org/officeDocument/2006/relationships/image" Target="../media/image254.png"/><Relationship Id="rId31" Type="http://schemas.openxmlformats.org/officeDocument/2006/relationships/image" Target="../media/image261.png"/><Relationship Id="rId44" Type="http://schemas.openxmlformats.org/officeDocument/2006/relationships/customXml" Target="../ink/ink247.xml"/><Relationship Id="rId4" Type="http://schemas.openxmlformats.org/officeDocument/2006/relationships/image" Target="../media/image246.png"/><Relationship Id="rId9" Type="http://schemas.openxmlformats.org/officeDocument/2006/relationships/image" Target="../media/image249.png"/><Relationship Id="rId14" Type="http://schemas.openxmlformats.org/officeDocument/2006/relationships/customXml" Target="../ink/ink233.xml"/><Relationship Id="rId22" Type="http://schemas.openxmlformats.org/officeDocument/2006/relationships/image" Target="../media/image256.png"/><Relationship Id="rId27" Type="http://schemas.openxmlformats.org/officeDocument/2006/relationships/image" Target="../media/image259.png"/><Relationship Id="rId30" Type="http://schemas.openxmlformats.org/officeDocument/2006/relationships/customXml" Target="../ink/ink240.xml"/><Relationship Id="rId35" Type="http://schemas.openxmlformats.org/officeDocument/2006/relationships/image" Target="../media/image263.png"/><Relationship Id="rId43" Type="http://schemas.openxmlformats.org/officeDocument/2006/relationships/image" Target="../media/image267.png"/><Relationship Id="rId48" Type="http://schemas.openxmlformats.org/officeDocument/2006/relationships/customXml" Target="../ink/ink249.xml"/><Relationship Id="rId8" Type="http://schemas.openxmlformats.org/officeDocument/2006/relationships/customXml" Target="../ink/ink230.xml"/><Relationship Id="rId51" Type="http://schemas.openxmlformats.org/officeDocument/2006/relationships/image" Target="../media/image271.png"/><Relationship Id="rId3" Type="http://schemas.openxmlformats.org/officeDocument/2006/relationships/customXml" Target="../ink/ink228.xml"/><Relationship Id="rId12" Type="http://schemas.openxmlformats.org/officeDocument/2006/relationships/customXml" Target="../ink/ink232.xml"/><Relationship Id="rId17" Type="http://schemas.openxmlformats.org/officeDocument/2006/relationships/image" Target="../media/image253.png"/><Relationship Id="rId25" Type="http://schemas.openxmlformats.org/officeDocument/2006/relationships/image" Target="../media/image258.png"/><Relationship Id="rId33" Type="http://schemas.openxmlformats.org/officeDocument/2006/relationships/image" Target="../media/image262.png"/><Relationship Id="rId38" Type="http://schemas.openxmlformats.org/officeDocument/2006/relationships/customXml" Target="../ink/ink244.xml"/><Relationship Id="rId46" Type="http://schemas.openxmlformats.org/officeDocument/2006/relationships/customXml" Target="../ink/ink248.xml"/><Relationship Id="rId20" Type="http://schemas.openxmlformats.org/officeDocument/2006/relationships/customXml" Target="../ink/ink236.xml"/><Relationship Id="rId41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aper airplane in a circle&#10;&#10;AI-generated content may be incorrect.">
            <a:extLst>
              <a:ext uri="{FF2B5EF4-FFF2-40B4-BE49-F238E27FC236}">
                <a16:creationId xmlns:a16="http://schemas.microsoft.com/office/drawing/2014/main" id="{A7EC6143-C440-F0D9-21CC-F303EC138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8192">
            <a:off x="2526323" y="741864"/>
            <a:ext cx="2432538" cy="2432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EA5421-49D4-0F79-C1A7-7485AE6FF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0625" y="1600200"/>
            <a:ext cx="9144000" cy="2387600"/>
          </a:xfrm>
        </p:spPr>
        <p:txBody>
          <a:bodyPr/>
          <a:lstStyle/>
          <a:p>
            <a:r>
              <a:rPr lang="uk-UA" b="1" dirty="0"/>
              <a:t>Мій </a:t>
            </a:r>
            <a:r>
              <a:rPr lang="en-US" b="1" dirty="0"/>
              <a:t>Telegram</a:t>
            </a:r>
            <a:br>
              <a:rPr lang="en-US" b="1" dirty="0"/>
            </a:br>
            <a:endParaRPr lang="uk-UA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178EF-40B7-9E40-9980-7185A1B963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№</a:t>
            </a:r>
            <a:r>
              <a:rPr lang="en-US" dirty="0"/>
              <a:t>7</a:t>
            </a:r>
          </a:p>
          <a:p>
            <a:r>
              <a:rPr lang="uk-UA" dirty="0"/>
              <a:t>Серверна частина</a:t>
            </a:r>
          </a:p>
        </p:txBody>
      </p:sp>
    </p:spTree>
    <p:extLst>
      <p:ext uri="{BB962C8B-B14F-4D97-AF65-F5344CB8AC3E}">
        <p14:creationId xmlns:p14="http://schemas.microsoft.com/office/powerpoint/2010/main" val="2362307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0D080-C48F-9505-6BC1-848158B21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403F4-D5E9-30BA-F1EB-94049ED4F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506483" cy="23720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53090FD-5019-9D68-4311-66F2E2AA0C78}"/>
                  </a:ext>
                </a:extLst>
              </p14:cNvPr>
              <p14:cNvContentPartPr/>
              <p14:nvPr/>
            </p14:nvContentPartPr>
            <p14:xfrm>
              <a:off x="4622680" y="205120"/>
              <a:ext cx="125640" cy="327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53090FD-5019-9D68-4311-66F2E2AA0C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14040" y="196120"/>
                <a:ext cx="143280" cy="3456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F9F55CD-B438-8277-E593-88A32BAF4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504908"/>
            <a:ext cx="5130639" cy="30322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D024550-E748-A4C5-644C-71CD22D8A6F0}"/>
                  </a:ext>
                </a:extLst>
              </p14:cNvPr>
              <p14:cNvContentPartPr/>
              <p14:nvPr/>
            </p14:nvContentPartPr>
            <p14:xfrm>
              <a:off x="3822399" y="2802880"/>
              <a:ext cx="326627" cy="39205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D024550-E748-A4C5-644C-71CD22D8A6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13406" y="2793871"/>
                <a:ext cx="344253" cy="409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44570A1-1F5D-3902-EEC9-40BF67FCCADA}"/>
                  </a:ext>
                </a:extLst>
              </p14:cNvPr>
              <p14:cNvContentPartPr/>
              <p14:nvPr/>
            </p14:nvContentPartPr>
            <p14:xfrm>
              <a:off x="6210280" y="525772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44570A1-1F5D-3902-EEC9-40BF67FCCAD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01280" y="524872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1899C08-E16C-BFB0-8A5B-838237A0F1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68542" y="2504908"/>
            <a:ext cx="6242457" cy="43758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871DE8B-F168-6DB5-7C02-9B7FEDE011FF}"/>
                  </a:ext>
                </a:extLst>
              </p14:cNvPr>
              <p14:cNvContentPartPr/>
              <p14:nvPr/>
            </p14:nvContentPartPr>
            <p14:xfrm>
              <a:off x="10882360" y="2640160"/>
              <a:ext cx="257400" cy="307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871DE8B-F168-6DB5-7C02-9B7FEDE011F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873720" y="2631160"/>
                <a:ext cx="275040" cy="32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0116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A7F78-393E-EC3B-58DE-45806DE77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17812" cy="2946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4BBA07D-2ABE-1AB5-DAFF-B465A67F731B}"/>
                  </a:ext>
                </a:extLst>
              </p14:cNvPr>
              <p14:cNvContentPartPr/>
              <p14:nvPr/>
            </p14:nvContentPartPr>
            <p14:xfrm>
              <a:off x="3060280" y="104680"/>
              <a:ext cx="117720" cy="259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4BBA07D-2ABE-1AB5-DAFF-B465A67F73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1640" y="95680"/>
                <a:ext cx="1353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D739A0E-CAC0-6275-F085-2170C06500B0}"/>
                  </a:ext>
                </a:extLst>
              </p14:cNvPr>
              <p14:cNvContentPartPr/>
              <p14:nvPr/>
            </p14:nvContentPartPr>
            <p14:xfrm>
              <a:off x="213760" y="1878400"/>
              <a:ext cx="546840" cy="992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D739A0E-CAC0-6275-F085-2170C06500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5120" y="1869400"/>
                <a:ext cx="564480" cy="10101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2E68067-B2D9-9C5E-950C-792E10F67D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138640"/>
            <a:ext cx="4622119" cy="19159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28A8626-D778-51F4-48AB-74B188782A46}"/>
                  </a:ext>
                </a:extLst>
              </p14:cNvPr>
              <p14:cNvContentPartPr/>
              <p14:nvPr/>
            </p14:nvContentPartPr>
            <p14:xfrm>
              <a:off x="3998080" y="3376720"/>
              <a:ext cx="299880" cy="346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28A8626-D778-51F4-48AB-74B188782A4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89440" y="3368080"/>
                <a:ext cx="317520" cy="3639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DF762F1-C452-414F-E7EE-881E3CC1216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7037"/>
          <a:stretch>
            <a:fillRect/>
          </a:stretch>
        </p:blipFill>
        <p:spPr>
          <a:xfrm>
            <a:off x="5536860" y="-1"/>
            <a:ext cx="5634060" cy="68639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3401FC4-8E09-BC60-F070-9C12EEE1E3B5}"/>
                  </a:ext>
                </a:extLst>
              </p14:cNvPr>
              <p14:cNvContentPartPr/>
              <p14:nvPr/>
            </p14:nvContentPartPr>
            <p14:xfrm>
              <a:off x="6256080" y="639420"/>
              <a:ext cx="2903400" cy="352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3401FC4-8E09-BC60-F070-9C12EEE1E3B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49960" y="633300"/>
                <a:ext cx="29156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B70EDB0-CBBD-D511-800E-4147B7C2A230}"/>
                  </a:ext>
                </a:extLst>
              </p14:cNvPr>
              <p14:cNvContentPartPr/>
              <p14:nvPr/>
            </p14:nvContentPartPr>
            <p14:xfrm>
              <a:off x="6149160" y="1597020"/>
              <a:ext cx="253800" cy="86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B70EDB0-CBBD-D511-800E-4147B7C2A2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43040" y="1590900"/>
                <a:ext cx="2660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7987444-1B21-BE14-2BA0-9307BA2E9A43}"/>
                  </a:ext>
                </a:extLst>
              </p14:cNvPr>
              <p14:cNvContentPartPr/>
              <p14:nvPr/>
            </p14:nvContentPartPr>
            <p14:xfrm>
              <a:off x="7002360" y="2796900"/>
              <a:ext cx="1452240" cy="90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7987444-1B21-BE14-2BA0-9307BA2E9A4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96240" y="2790780"/>
                <a:ext cx="14644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D4E4C5A-AC42-9117-9938-0FFB0C07ED6C}"/>
                  </a:ext>
                </a:extLst>
              </p14:cNvPr>
              <p14:cNvContentPartPr/>
              <p14:nvPr/>
            </p14:nvContentPartPr>
            <p14:xfrm>
              <a:off x="6728400" y="3413220"/>
              <a:ext cx="1547640" cy="62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D4E4C5A-AC42-9117-9938-0FFB0C07ED6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22280" y="3407100"/>
                <a:ext cx="1559880" cy="7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AFF83D90-46B9-C9BD-EDD3-0A75E69DDCD9}"/>
              </a:ext>
            </a:extLst>
          </p:cNvPr>
          <p:cNvGrpSpPr/>
          <p:nvPr/>
        </p:nvGrpSpPr>
        <p:grpSpPr>
          <a:xfrm>
            <a:off x="6469200" y="4929900"/>
            <a:ext cx="284400" cy="81360"/>
            <a:chOff x="6469200" y="4929900"/>
            <a:chExt cx="284400" cy="8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380270B-86ED-C1B3-E610-1DA7554015A9}"/>
                    </a:ext>
                  </a:extLst>
                </p14:cNvPr>
                <p14:cNvContentPartPr/>
                <p14:nvPr/>
              </p14:nvContentPartPr>
              <p14:xfrm>
                <a:off x="6469200" y="4959780"/>
                <a:ext cx="284400" cy="51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380270B-86ED-C1B3-E610-1DA7554015A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63080" y="4953660"/>
                  <a:ext cx="2966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D5D9BB3-3142-0B4E-B56E-4226D4C0C818}"/>
                    </a:ext>
                  </a:extLst>
                </p14:cNvPr>
                <p14:cNvContentPartPr/>
                <p14:nvPr/>
              </p14:nvContentPartPr>
              <p14:xfrm>
                <a:off x="6659640" y="4959060"/>
                <a:ext cx="360" cy="1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D5D9BB3-3142-0B4E-B56E-4226D4C0C81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53520" y="4952940"/>
                  <a:ext cx="126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3302D42-25AF-1A6E-DD35-0E811ABA08EA}"/>
                    </a:ext>
                  </a:extLst>
                </p14:cNvPr>
                <p14:cNvContentPartPr/>
                <p14:nvPr/>
              </p14:nvContentPartPr>
              <p14:xfrm>
                <a:off x="6606360" y="4929900"/>
                <a:ext cx="127440" cy="24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3302D42-25AF-1A6E-DD35-0E811ABA08E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00240" y="4923780"/>
                  <a:ext cx="13968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4C2D92D-61C0-DB54-0900-365F96CC3849}"/>
              </a:ext>
            </a:extLst>
          </p:cNvPr>
          <p:cNvGrpSpPr/>
          <p:nvPr/>
        </p:nvGrpSpPr>
        <p:grpSpPr>
          <a:xfrm>
            <a:off x="10241100" y="1973220"/>
            <a:ext cx="337680" cy="456480"/>
            <a:chOff x="10241100" y="1973220"/>
            <a:chExt cx="33768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E63920B-8B36-65F3-5863-2CE6A9865A54}"/>
                    </a:ext>
                  </a:extLst>
                </p14:cNvPr>
                <p14:cNvContentPartPr/>
                <p14:nvPr/>
              </p14:nvContentPartPr>
              <p14:xfrm>
                <a:off x="10270980" y="1981140"/>
                <a:ext cx="153360" cy="448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E63920B-8B36-65F3-5863-2CE6A9865A5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264860" y="1975020"/>
                  <a:ext cx="16560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30D42DC-EBD9-0495-3EC0-29E1C447826D}"/>
                    </a:ext>
                  </a:extLst>
                </p14:cNvPr>
                <p14:cNvContentPartPr/>
                <p14:nvPr/>
              </p14:nvContentPartPr>
              <p14:xfrm>
                <a:off x="10423980" y="1973220"/>
                <a:ext cx="129600" cy="397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30D42DC-EBD9-0495-3EC0-29E1C447826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417860" y="1967100"/>
                  <a:ext cx="14184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BC7D5C5-ACDA-EA62-B1CC-F7AE0C5D9567}"/>
                    </a:ext>
                  </a:extLst>
                </p14:cNvPr>
                <p14:cNvContentPartPr/>
                <p14:nvPr/>
              </p14:nvContentPartPr>
              <p14:xfrm>
                <a:off x="10241100" y="2166900"/>
                <a:ext cx="337680" cy="81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BC7D5C5-ACDA-EA62-B1CC-F7AE0C5D956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234980" y="2160780"/>
                  <a:ext cx="349920" cy="9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C7930C0-0B21-C202-A373-3BAABCCB2648}"/>
                  </a:ext>
                </a:extLst>
              </p14:cNvPr>
              <p14:cNvContentPartPr/>
              <p14:nvPr/>
            </p14:nvContentPartPr>
            <p14:xfrm>
              <a:off x="1187430" y="489420"/>
              <a:ext cx="774000" cy="57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C7930C0-0B21-C202-A373-3BAABCCB264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81310" y="483300"/>
                <a:ext cx="7862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9F446A3-613D-26CF-EC9B-FAF5C01A5860}"/>
                  </a:ext>
                </a:extLst>
              </p14:cNvPr>
              <p14:cNvContentPartPr/>
              <p14:nvPr/>
            </p14:nvContentPartPr>
            <p14:xfrm>
              <a:off x="1720590" y="6311700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9F446A3-613D-26CF-EC9B-FAF5C01A586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14470" y="6305580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1608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57BF8-98ED-C2C8-A625-4442940BE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26C9F8-F39A-6A8D-620E-626BB1BDDB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81"/>
          <a:stretch>
            <a:fillRect/>
          </a:stretch>
        </p:blipFill>
        <p:spPr>
          <a:xfrm>
            <a:off x="5232400" y="599202"/>
            <a:ext cx="6949551" cy="62587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58FC0E-34DD-DE69-2D0D-28F52A16C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687219" cy="49536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325D98F-C9BE-03B1-21AA-7D6D7AA29E5D}"/>
                  </a:ext>
                </a:extLst>
              </p14:cNvPr>
              <p14:cNvContentPartPr/>
              <p14:nvPr/>
            </p14:nvContentPartPr>
            <p14:xfrm>
              <a:off x="698320" y="2265400"/>
              <a:ext cx="4906440" cy="110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325D98F-C9BE-03B1-21AA-7D6D7AA29E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2200" y="2259280"/>
                <a:ext cx="491868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0314DC0-AAB0-FA72-A6E6-87DCF39379ED}"/>
                  </a:ext>
                </a:extLst>
              </p14:cNvPr>
              <p14:cNvContentPartPr/>
              <p14:nvPr/>
            </p14:nvContentPartPr>
            <p14:xfrm>
              <a:off x="698320" y="2870200"/>
              <a:ext cx="2948040" cy="141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0314DC0-AAB0-FA72-A6E6-87DCF39379E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2200" y="2864080"/>
                <a:ext cx="2960280" cy="15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AA04F837-5ACB-A323-16D3-34015626CC04}"/>
              </a:ext>
            </a:extLst>
          </p:cNvPr>
          <p:cNvGrpSpPr/>
          <p:nvPr/>
        </p:nvGrpSpPr>
        <p:grpSpPr>
          <a:xfrm>
            <a:off x="6781140" y="1020300"/>
            <a:ext cx="682560" cy="260640"/>
            <a:chOff x="6781140" y="1020300"/>
            <a:chExt cx="68256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DA1F9DB-0AA9-6F32-33C5-6862167486E0}"/>
                    </a:ext>
                  </a:extLst>
                </p14:cNvPr>
                <p14:cNvContentPartPr/>
                <p14:nvPr/>
              </p14:nvContentPartPr>
              <p14:xfrm>
                <a:off x="6781140" y="1081860"/>
                <a:ext cx="94680" cy="129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DA1F9DB-0AA9-6F32-33C5-6862167486E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75020" y="1075740"/>
                  <a:ext cx="106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C23B2E2-7965-9530-7F54-77D5B62FDA1E}"/>
                    </a:ext>
                  </a:extLst>
                </p14:cNvPr>
                <p14:cNvContentPartPr/>
                <p14:nvPr/>
              </p14:nvContentPartPr>
              <p14:xfrm>
                <a:off x="6904620" y="1067820"/>
                <a:ext cx="57600" cy="213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C23B2E2-7965-9530-7F54-77D5B62FDA1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98500" y="1061700"/>
                  <a:ext cx="698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0A7C181-2A37-525F-E4FB-4EAE8AC43A24}"/>
                    </a:ext>
                  </a:extLst>
                </p14:cNvPr>
                <p14:cNvContentPartPr/>
                <p14:nvPr/>
              </p14:nvContentPartPr>
              <p14:xfrm>
                <a:off x="6980580" y="1079340"/>
                <a:ext cx="100440" cy="95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0A7C181-2A37-525F-E4FB-4EAE8AC43A2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74460" y="1073220"/>
                  <a:ext cx="112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4018AC-68B7-23F4-4B04-FCC508BD7B74}"/>
                    </a:ext>
                  </a:extLst>
                </p14:cNvPr>
                <p14:cNvContentPartPr/>
                <p14:nvPr/>
              </p14:nvContentPartPr>
              <p14:xfrm>
                <a:off x="7098660" y="1067460"/>
                <a:ext cx="130680" cy="121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4018AC-68B7-23F4-4B04-FCC508BD7B7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92540" y="1061340"/>
                  <a:ext cx="142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D264FF8-5523-0451-09B6-C3E00AD0E4F7}"/>
                    </a:ext>
                  </a:extLst>
                </p14:cNvPr>
                <p14:cNvContentPartPr/>
                <p14:nvPr/>
              </p14:nvContentPartPr>
              <p14:xfrm>
                <a:off x="7231140" y="1058820"/>
                <a:ext cx="360" cy="115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D264FF8-5523-0451-09B6-C3E00AD0E4F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225020" y="1052700"/>
                  <a:ext cx="12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CF3987E-A487-111A-9177-98DC8E20F31F}"/>
                    </a:ext>
                  </a:extLst>
                </p14:cNvPr>
                <p14:cNvContentPartPr/>
                <p14:nvPr/>
              </p14:nvContentPartPr>
              <p14:xfrm>
                <a:off x="7219620" y="1021020"/>
                <a:ext cx="86040" cy="137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CF3987E-A487-111A-9177-98DC8E20F31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213500" y="1014900"/>
                  <a:ext cx="98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49D1E09-76BE-6438-066A-C0A462A8EE7D}"/>
                    </a:ext>
                  </a:extLst>
                </p14:cNvPr>
                <p14:cNvContentPartPr/>
                <p14:nvPr/>
              </p14:nvContentPartPr>
              <p14:xfrm>
                <a:off x="7351740" y="1043700"/>
                <a:ext cx="18360" cy="102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49D1E09-76BE-6438-066A-C0A462A8EE7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45620" y="1037580"/>
                  <a:ext cx="306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5F390F6-068E-79EF-8923-869A1257E693}"/>
                    </a:ext>
                  </a:extLst>
                </p14:cNvPr>
                <p14:cNvContentPartPr/>
                <p14:nvPr/>
              </p14:nvContentPartPr>
              <p14:xfrm>
                <a:off x="7291980" y="1020300"/>
                <a:ext cx="171720" cy="8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5F390F6-068E-79EF-8923-869A1257E69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285860" y="1014180"/>
                  <a:ext cx="18396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426FC05-1F17-9770-9843-BCBD7D1D7212}"/>
              </a:ext>
            </a:extLst>
          </p:cNvPr>
          <p:cNvGrpSpPr/>
          <p:nvPr/>
        </p:nvGrpSpPr>
        <p:grpSpPr>
          <a:xfrm>
            <a:off x="7786620" y="914460"/>
            <a:ext cx="730440" cy="246240"/>
            <a:chOff x="7786620" y="914460"/>
            <a:chExt cx="73044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CE33C01-D662-770F-35B4-DB0F1E34BA9C}"/>
                    </a:ext>
                  </a:extLst>
                </p14:cNvPr>
                <p14:cNvContentPartPr/>
                <p14:nvPr/>
              </p14:nvContentPartPr>
              <p14:xfrm>
                <a:off x="7786620" y="1034340"/>
                <a:ext cx="169200" cy="125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CE33C01-D662-770F-35B4-DB0F1E34BA9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80500" y="1028220"/>
                  <a:ext cx="1814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1B8905A-95F0-977C-85B2-C56931EF2802}"/>
                    </a:ext>
                  </a:extLst>
                </p14:cNvPr>
                <p14:cNvContentPartPr/>
                <p14:nvPr/>
              </p14:nvContentPartPr>
              <p14:xfrm>
                <a:off x="8008020" y="914460"/>
                <a:ext cx="3600" cy="246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1B8905A-95F0-977C-85B2-C56931EF280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001900" y="908340"/>
                  <a:ext cx="158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BEE0829-BB8A-B63B-46EE-8D3D60D83BCB}"/>
                    </a:ext>
                  </a:extLst>
                </p14:cNvPr>
                <p14:cNvContentPartPr/>
                <p14:nvPr/>
              </p14:nvContentPartPr>
              <p14:xfrm>
                <a:off x="8092260" y="1036140"/>
                <a:ext cx="22320" cy="92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BEE0829-BB8A-B63B-46EE-8D3D60D83BC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086140" y="1030020"/>
                  <a:ext cx="345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B7C13E9-5908-4F5D-A802-D61A9E3C76FD}"/>
                    </a:ext>
                  </a:extLst>
                </p14:cNvPr>
                <p14:cNvContentPartPr/>
                <p14:nvPr/>
              </p14:nvContentPartPr>
              <p14:xfrm>
                <a:off x="8107380" y="952260"/>
                <a:ext cx="360" cy="7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B7C13E9-5908-4F5D-A802-D61A9E3C76F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101260" y="946140"/>
                  <a:ext cx="12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54C2C92-132A-42FF-0439-176EA3181FD0}"/>
                    </a:ext>
                  </a:extLst>
                </p14:cNvPr>
                <p14:cNvContentPartPr/>
                <p14:nvPr/>
              </p14:nvContentPartPr>
              <p14:xfrm>
                <a:off x="8150580" y="997620"/>
                <a:ext cx="113400" cy="114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54C2C92-132A-42FF-0439-176EA3181FD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144460" y="991500"/>
                  <a:ext cx="125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6AA4EC9-1B8A-7F9B-62FA-34B6DEEA7BF9}"/>
                    </a:ext>
                  </a:extLst>
                </p14:cNvPr>
                <p14:cNvContentPartPr/>
                <p14:nvPr/>
              </p14:nvContentPartPr>
              <p14:xfrm>
                <a:off x="8267220" y="990420"/>
                <a:ext cx="96120" cy="155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6AA4EC9-1B8A-7F9B-62FA-34B6DEEA7BF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261100" y="984300"/>
                  <a:ext cx="108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0DA3DE3-AD31-3008-F79E-8DF9DEDBEFBB}"/>
                    </a:ext>
                  </a:extLst>
                </p14:cNvPr>
                <p14:cNvContentPartPr/>
                <p14:nvPr/>
              </p14:nvContentPartPr>
              <p14:xfrm>
                <a:off x="8442540" y="921660"/>
                <a:ext cx="31320" cy="227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0DA3DE3-AD31-3008-F79E-8DF9DEDBEFB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436420" y="915540"/>
                  <a:ext cx="43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F7BC54B-F9A3-E994-A5BA-0860EDECA7C9}"/>
                    </a:ext>
                  </a:extLst>
                </p14:cNvPr>
                <p14:cNvContentPartPr/>
                <p14:nvPr/>
              </p14:nvContentPartPr>
              <p14:xfrm>
                <a:off x="8351460" y="1021020"/>
                <a:ext cx="165600" cy="30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F7BC54B-F9A3-E994-A5BA-0860EDECA7C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45340" y="1014900"/>
                  <a:ext cx="17784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EC27163-A09E-3C18-6F66-F09EAF98F794}"/>
              </a:ext>
            </a:extLst>
          </p:cNvPr>
          <p:cNvGrpSpPr/>
          <p:nvPr/>
        </p:nvGrpSpPr>
        <p:grpSpPr>
          <a:xfrm>
            <a:off x="6643620" y="4838460"/>
            <a:ext cx="1227240" cy="1735200"/>
            <a:chOff x="6643620" y="4838460"/>
            <a:chExt cx="1227240" cy="17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F715AF5-FE1E-AC2E-50C5-5A43C0213359}"/>
                    </a:ext>
                  </a:extLst>
                </p14:cNvPr>
                <p14:cNvContentPartPr/>
                <p14:nvPr/>
              </p14:nvContentPartPr>
              <p14:xfrm>
                <a:off x="6643620" y="4838460"/>
                <a:ext cx="1227240" cy="854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F715AF5-FE1E-AC2E-50C5-5A43C021335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37500" y="4832340"/>
                  <a:ext cx="1239480" cy="86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9C249B-F666-5484-ABB0-E2C4CA342037}"/>
                    </a:ext>
                  </a:extLst>
                </p14:cNvPr>
                <p14:cNvContentPartPr/>
                <p14:nvPr/>
              </p14:nvContentPartPr>
              <p14:xfrm>
                <a:off x="6895620" y="4845300"/>
                <a:ext cx="891000" cy="18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9C249B-F666-5484-ABB0-E2C4CA34203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889500" y="4839180"/>
                  <a:ext cx="903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36558A7-C933-BD38-C157-CE209E5C8AC7}"/>
                    </a:ext>
                  </a:extLst>
                </p14:cNvPr>
                <p14:cNvContentPartPr/>
                <p14:nvPr/>
              </p14:nvContentPartPr>
              <p14:xfrm>
                <a:off x="6651900" y="5577540"/>
                <a:ext cx="627120" cy="996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36558A7-C933-BD38-C157-CE209E5C8AC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645780" y="5571420"/>
                  <a:ext cx="639360" cy="1008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552C272-3A6E-FA0F-1054-DE40959CE5EC}"/>
              </a:ext>
            </a:extLst>
          </p:cNvPr>
          <p:cNvSpPr txBox="1"/>
          <p:nvPr/>
        </p:nvSpPr>
        <p:spPr>
          <a:xfrm>
            <a:off x="69420" y="5018971"/>
            <a:ext cx="49343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/>
            <a:r>
              <a:rPr lang="uk-UA" sz="1600" dirty="0"/>
              <a:t>    Лишилося запускати сокет сервера при старті програми і можна перевіряти результат.</a:t>
            </a:r>
          </a:p>
          <a:p>
            <a:pPr marL="0" algn="l" rtl="0" eaLnBrk="1" latinLnBrk="0" hangingPunct="1"/>
            <a:r>
              <a:rPr lang="uk-UA" sz="1600" dirty="0"/>
              <a:t>    У вас має виводитися відправлене повідомлення, але сервер поки не відсилає відповідь, не зберігає користувачів, немає реєстрації і т.д.</a:t>
            </a:r>
          </a:p>
          <a:p>
            <a:pPr marL="0" algn="l" rtl="0" eaLnBrk="1" latinLnBrk="0" hangingPunct="1"/>
            <a:r>
              <a:rPr lang="uk-UA" sz="1600" dirty="0"/>
              <a:t>    Далі й зробимо реєстрацію – як нам зайти на сервер без неї?</a:t>
            </a:r>
          </a:p>
        </p:txBody>
      </p:sp>
    </p:spTree>
    <p:extLst>
      <p:ext uri="{BB962C8B-B14F-4D97-AF65-F5344CB8AC3E}">
        <p14:creationId xmlns:p14="http://schemas.microsoft.com/office/powerpoint/2010/main" val="1126719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B5833-91FD-8B66-92D3-FB15A276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4018D4-DB86-91A5-C824-9B6A930356BA}"/>
              </a:ext>
            </a:extLst>
          </p:cNvPr>
          <p:cNvSpPr txBox="1"/>
          <p:nvPr/>
        </p:nvSpPr>
        <p:spPr>
          <a:xfrm>
            <a:off x="0" y="0"/>
            <a:ext cx="330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Д</a:t>
            </a:r>
            <a:r>
              <a:rPr lang="uk-UA" sz="1800" dirty="0"/>
              <a:t>одамо виведення до консолі всіх повідомлень від сокета – не завжди ж дивитися в консоль </a:t>
            </a:r>
            <a:r>
              <a:rPr lang="en-US" sz="1800" dirty="0"/>
              <a:t>IDE…</a:t>
            </a:r>
            <a:endParaRPr lang="uk-U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03A94B-2A2E-7535-D780-ABC53F704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200329"/>
            <a:ext cx="3905795" cy="3810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77F109-00A6-3084-F754-985BB687A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55" y="5010861"/>
            <a:ext cx="3429479" cy="1943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202F88-B28C-E6EF-F266-141345375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770" y="203104"/>
            <a:ext cx="4363059" cy="13717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B8CE1DB-370B-47E3-C894-C6160CEE8347}"/>
                  </a:ext>
                </a:extLst>
              </p14:cNvPr>
              <p14:cNvContentPartPr/>
              <p14:nvPr/>
            </p14:nvContentPartPr>
            <p14:xfrm>
              <a:off x="2971720" y="1510840"/>
              <a:ext cx="161280" cy="304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B8CE1DB-370B-47E3-C894-C6160CEE83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5600" y="1504720"/>
                <a:ext cx="17352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E3F663B-2354-2E06-024F-E4A93769488A}"/>
                  </a:ext>
                </a:extLst>
              </p14:cNvPr>
              <p14:cNvContentPartPr/>
              <p14:nvPr/>
            </p14:nvContentPartPr>
            <p14:xfrm>
              <a:off x="227080" y="2031760"/>
              <a:ext cx="355680" cy="408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E3F663B-2354-2E06-024F-E4A93769488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0960" y="2025640"/>
                <a:ext cx="36792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8E81FE4-7ECA-70FE-CCA5-D21934C213C4}"/>
                  </a:ext>
                </a:extLst>
              </p14:cNvPr>
              <p14:cNvContentPartPr/>
              <p14:nvPr/>
            </p14:nvContentPartPr>
            <p14:xfrm>
              <a:off x="874720" y="3529720"/>
              <a:ext cx="317880" cy="381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8E81FE4-7ECA-70FE-CCA5-D21934C213C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8600" y="3523600"/>
                <a:ext cx="33012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B9F1760-D009-CF9D-EE5C-F2D983115964}"/>
                  </a:ext>
                </a:extLst>
              </p14:cNvPr>
              <p14:cNvContentPartPr/>
              <p14:nvPr/>
            </p14:nvContentPartPr>
            <p14:xfrm>
              <a:off x="606880" y="4330000"/>
              <a:ext cx="364680" cy="437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B9F1760-D009-CF9D-EE5C-F2D98311596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0760" y="4323880"/>
                <a:ext cx="37692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010B1BE-5FA9-72D6-9B2E-F647DB394209}"/>
                  </a:ext>
                </a:extLst>
              </p14:cNvPr>
              <p14:cNvContentPartPr/>
              <p14:nvPr/>
            </p14:nvContentPartPr>
            <p14:xfrm>
              <a:off x="481600" y="6120280"/>
              <a:ext cx="329760" cy="395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010B1BE-5FA9-72D6-9B2E-F647DB39420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5480" y="6114160"/>
                <a:ext cx="34200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7CF785C-97B6-25AA-9EA5-EF48A840895A}"/>
                  </a:ext>
                </a:extLst>
              </p14:cNvPr>
              <p14:cNvContentPartPr/>
              <p14:nvPr/>
            </p14:nvContentPartPr>
            <p14:xfrm>
              <a:off x="3097000" y="5170240"/>
              <a:ext cx="264600" cy="350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7CF785C-97B6-25AA-9EA5-EF48A840895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90880" y="5164120"/>
                <a:ext cx="276840" cy="36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6B269B98-5104-EEA5-58EB-0E45E817E7CF}"/>
              </a:ext>
            </a:extLst>
          </p:cNvPr>
          <p:cNvGrpSpPr/>
          <p:nvPr/>
        </p:nvGrpSpPr>
        <p:grpSpPr>
          <a:xfrm>
            <a:off x="7785280" y="660160"/>
            <a:ext cx="306360" cy="336240"/>
            <a:chOff x="7785280" y="660160"/>
            <a:chExt cx="306360" cy="33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7231954-1C6B-E38E-74FA-C9065D841774}"/>
                    </a:ext>
                  </a:extLst>
                </p14:cNvPr>
                <p14:cNvContentPartPr/>
                <p14:nvPr/>
              </p14:nvContentPartPr>
              <p14:xfrm>
                <a:off x="7791400" y="660160"/>
                <a:ext cx="120600" cy="336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7231954-1C6B-E38E-74FA-C9065D84177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85280" y="654040"/>
                  <a:ext cx="1328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C37D8A3-1B7E-0E53-B9AC-FAEE067D11A1}"/>
                    </a:ext>
                  </a:extLst>
                </p14:cNvPr>
                <p14:cNvContentPartPr/>
                <p14:nvPr/>
              </p14:nvContentPartPr>
              <p14:xfrm>
                <a:off x="7937200" y="673120"/>
                <a:ext cx="78840" cy="278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C37D8A3-1B7E-0E53-B9AC-FAEE067D11A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931080" y="667000"/>
                  <a:ext cx="910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319A823-181D-CBCA-CEF4-0CEFBD191308}"/>
                    </a:ext>
                  </a:extLst>
                </p14:cNvPr>
                <p14:cNvContentPartPr/>
                <p14:nvPr/>
              </p14:nvContentPartPr>
              <p14:xfrm>
                <a:off x="7785280" y="876160"/>
                <a:ext cx="306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319A823-181D-CBCA-CEF4-0CEFBD19130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779160" y="870040"/>
                  <a:ext cx="318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1D447F5-F0FD-B2F7-84EF-C43EED2DBCF4}"/>
                  </a:ext>
                </a:extLst>
              </p14:cNvPr>
              <p14:cNvContentPartPr/>
              <p14:nvPr/>
            </p14:nvContentPartPr>
            <p14:xfrm>
              <a:off x="4432240" y="1066600"/>
              <a:ext cx="317520" cy="510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1D447F5-F0FD-B2F7-84EF-C43EED2DBCF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26120" y="1060480"/>
                <a:ext cx="329760" cy="52236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FA97FDDC-E0D1-EE48-B192-448B46721F3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164322" y="1663300"/>
            <a:ext cx="5792008" cy="297221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EFBF639-8235-8E50-1EA5-757AD0600224}"/>
              </a:ext>
            </a:extLst>
          </p:cNvPr>
          <p:cNvGrpSpPr/>
          <p:nvPr/>
        </p:nvGrpSpPr>
        <p:grpSpPr>
          <a:xfrm>
            <a:off x="4049920" y="2425240"/>
            <a:ext cx="471240" cy="2236320"/>
            <a:chOff x="4049920" y="2425240"/>
            <a:chExt cx="471240" cy="223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0A5375A-F5E4-0E44-B69C-8C1BBF49B5FC}"/>
                    </a:ext>
                  </a:extLst>
                </p14:cNvPr>
                <p14:cNvContentPartPr/>
                <p14:nvPr/>
              </p14:nvContentPartPr>
              <p14:xfrm>
                <a:off x="4049920" y="2425240"/>
                <a:ext cx="471240" cy="1405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0A5375A-F5E4-0E44-B69C-8C1BBF49B5F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43800" y="2419120"/>
                  <a:ext cx="483480" cy="14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9667824-B55C-4830-AF56-8517AB022257}"/>
                    </a:ext>
                  </a:extLst>
                </p14:cNvPr>
                <p14:cNvContentPartPr/>
                <p14:nvPr/>
              </p14:nvContentPartPr>
              <p14:xfrm>
                <a:off x="4088440" y="3924280"/>
                <a:ext cx="329400" cy="737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9667824-B55C-4830-AF56-8517AB02225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82320" y="3918160"/>
                  <a:ext cx="341640" cy="74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02F12D7-CCE6-BAED-4F93-9788B78FC616}"/>
              </a:ext>
            </a:extLst>
          </p:cNvPr>
          <p:cNvGrpSpPr/>
          <p:nvPr/>
        </p:nvGrpSpPr>
        <p:grpSpPr>
          <a:xfrm>
            <a:off x="9053920" y="3452680"/>
            <a:ext cx="253080" cy="356040"/>
            <a:chOff x="9053920" y="3452680"/>
            <a:chExt cx="25308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086EE7A-85D8-00CC-A833-C623A7B8AE4F}"/>
                    </a:ext>
                  </a:extLst>
                </p14:cNvPr>
                <p14:cNvContentPartPr/>
                <p14:nvPr/>
              </p14:nvContentPartPr>
              <p14:xfrm>
                <a:off x="9053920" y="3492280"/>
                <a:ext cx="27360" cy="316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086EE7A-85D8-00CC-A833-C623A7B8AE4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47800" y="3486160"/>
                  <a:ext cx="396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5AAA9F6-FC9C-4B2A-1EEA-7D5713722EF8}"/>
                    </a:ext>
                  </a:extLst>
                </p14:cNvPr>
                <p14:cNvContentPartPr/>
                <p14:nvPr/>
              </p14:nvContentPartPr>
              <p14:xfrm>
                <a:off x="9054640" y="3452680"/>
                <a:ext cx="252360" cy="320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5AAA9F6-FC9C-4B2A-1EEA-7D5713722EF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48520" y="3446560"/>
                  <a:ext cx="264600" cy="333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58EB77E-C59A-A54A-42A2-9A97A065CE6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31865" y="5087061"/>
            <a:ext cx="5048955" cy="18195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E7CFF0A-69BF-4E81-9631-96B4056AD78B}"/>
                  </a:ext>
                </a:extLst>
              </p14:cNvPr>
              <p14:cNvContentPartPr/>
              <p14:nvPr/>
            </p14:nvContentPartPr>
            <p14:xfrm>
              <a:off x="7632640" y="5613400"/>
              <a:ext cx="204480" cy="345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E7CFF0A-69BF-4E81-9631-96B4056AD78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626520" y="5607280"/>
                <a:ext cx="216720" cy="357840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15EC2EF9-D922-5A80-436B-0D2FA75D108A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851700" y="5038652"/>
            <a:ext cx="1638529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65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1A86F1-77B6-7707-10E3-A9B437EE2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5" y="0"/>
            <a:ext cx="6125430" cy="5734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42B62DF-F9D8-4938-E294-089ED051F71A}"/>
                  </a:ext>
                </a:extLst>
              </p14:cNvPr>
              <p14:cNvContentPartPr/>
              <p14:nvPr/>
            </p14:nvContentPartPr>
            <p14:xfrm>
              <a:off x="5332960" y="3032920"/>
              <a:ext cx="345960" cy="397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42B62DF-F9D8-4938-E294-089ED051F7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6840" y="3026800"/>
                <a:ext cx="3582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959BCD9-3678-FB6B-E57A-63DF99308EF3}"/>
                  </a:ext>
                </a:extLst>
              </p14:cNvPr>
              <p14:cNvContentPartPr/>
              <p14:nvPr/>
            </p14:nvContentPartPr>
            <p14:xfrm>
              <a:off x="430840" y="406360"/>
              <a:ext cx="178920" cy="914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959BCD9-3678-FB6B-E57A-63DF99308EF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4720" y="400240"/>
                <a:ext cx="191160" cy="9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F954A6E-19F2-EDE3-8D1A-6544D39C7873}"/>
                  </a:ext>
                </a:extLst>
              </p14:cNvPr>
              <p14:cNvContentPartPr/>
              <p14:nvPr/>
            </p14:nvContentPartPr>
            <p14:xfrm>
              <a:off x="393040" y="2107720"/>
              <a:ext cx="165960" cy="852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F954A6E-19F2-EDE3-8D1A-6544D39C787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6920" y="2101600"/>
                <a:ext cx="178200" cy="8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78A3DA5-FEE8-0211-6DB4-4523D21CE92F}"/>
                  </a:ext>
                </a:extLst>
              </p14:cNvPr>
              <p14:cNvContentPartPr/>
              <p14:nvPr/>
            </p14:nvContentPartPr>
            <p14:xfrm>
              <a:off x="456040" y="3759040"/>
              <a:ext cx="95400" cy="489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78A3DA5-FEE8-0211-6DB4-4523D21CE92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9920" y="3752920"/>
                <a:ext cx="10764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D6DCFF-4652-D43C-C20E-10741525EF20}"/>
                  </a:ext>
                </a:extLst>
              </p14:cNvPr>
              <p14:cNvContentPartPr/>
              <p14:nvPr/>
            </p14:nvContentPartPr>
            <p14:xfrm>
              <a:off x="467560" y="5016160"/>
              <a:ext cx="103680" cy="482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D6DCFF-4652-D43C-C20E-10741525EF2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1440" y="5010040"/>
                <a:ext cx="115920" cy="49464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4C7E1BB1-AB44-11F9-A28D-3B0E19245C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73507" y="-2380"/>
            <a:ext cx="4865993" cy="310617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FD0CEC5-265D-8861-5E5B-38E16EA0C6E2}"/>
              </a:ext>
            </a:extLst>
          </p:cNvPr>
          <p:cNvGrpSpPr/>
          <p:nvPr/>
        </p:nvGrpSpPr>
        <p:grpSpPr>
          <a:xfrm>
            <a:off x="6705640" y="965080"/>
            <a:ext cx="3850200" cy="1713600"/>
            <a:chOff x="6705640" y="965080"/>
            <a:chExt cx="3850200" cy="171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888BF95-BE6D-708C-0B90-CE5E8B4E8918}"/>
                    </a:ext>
                  </a:extLst>
                </p14:cNvPr>
                <p14:cNvContentPartPr/>
                <p14:nvPr/>
              </p14:nvContentPartPr>
              <p14:xfrm>
                <a:off x="6705640" y="1015840"/>
                <a:ext cx="3155400" cy="1662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888BF95-BE6D-708C-0B90-CE5E8B4E891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99520" y="1009720"/>
                  <a:ext cx="3167640" cy="16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3E452E8-4C30-4CB6-A048-427A0C2FA560}"/>
                    </a:ext>
                  </a:extLst>
                </p14:cNvPr>
                <p14:cNvContentPartPr/>
                <p14:nvPr/>
              </p14:nvContentPartPr>
              <p14:xfrm>
                <a:off x="7276240" y="965080"/>
                <a:ext cx="2210760" cy="159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3E452E8-4C30-4CB6-A048-427A0C2FA56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70120" y="958960"/>
                  <a:ext cx="2223000" cy="161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99DCE91-28E3-5C56-19E0-FF5A6F944260}"/>
                    </a:ext>
                  </a:extLst>
                </p14:cNvPr>
                <p14:cNvContentPartPr/>
                <p14:nvPr/>
              </p14:nvContentPartPr>
              <p14:xfrm>
                <a:off x="9118720" y="1590040"/>
                <a:ext cx="128520" cy="263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99DCE91-28E3-5C56-19E0-FF5A6F94426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112600" y="1583920"/>
                  <a:ext cx="1407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6CF9F70-16B7-18B0-4693-3A297B1811B8}"/>
                    </a:ext>
                  </a:extLst>
                </p14:cNvPr>
                <p14:cNvContentPartPr/>
                <p14:nvPr/>
              </p14:nvContentPartPr>
              <p14:xfrm>
                <a:off x="9307360" y="1701640"/>
                <a:ext cx="125640" cy="128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6CF9F70-16B7-18B0-4693-3A297B1811B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01240" y="1695520"/>
                  <a:ext cx="1378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3935D1F-88A3-D8C0-A836-DE21C3E77997}"/>
                    </a:ext>
                  </a:extLst>
                </p14:cNvPr>
                <p14:cNvContentPartPr/>
                <p14:nvPr/>
              </p14:nvContentPartPr>
              <p14:xfrm>
                <a:off x="9434440" y="1704520"/>
                <a:ext cx="117720" cy="277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3935D1F-88A3-D8C0-A836-DE21C3E7799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28320" y="1698400"/>
                  <a:ext cx="129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9C00C64-37BB-17AA-912E-ED89D67D4688}"/>
                    </a:ext>
                  </a:extLst>
                </p14:cNvPr>
                <p14:cNvContentPartPr/>
                <p14:nvPr/>
              </p14:nvContentPartPr>
              <p14:xfrm>
                <a:off x="9587440" y="1651960"/>
                <a:ext cx="192960" cy="149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9C00C64-37BB-17AA-912E-ED89D67D468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581320" y="1645840"/>
                  <a:ext cx="2052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A64C21F-A198-E5B8-D0F8-22E51DC8ABE8}"/>
                    </a:ext>
                  </a:extLst>
                </p14:cNvPr>
                <p14:cNvContentPartPr/>
                <p14:nvPr/>
              </p14:nvContentPartPr>
              <p14:xfrm>
                <a:off x="9778960" y="1688680"/>
                <a:ext cx="69120" cy="86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A64C21F-A198-E5B8-D0F8-22E51DC8ABE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772840" y="1682560"/>
                  <a:ext cx="81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F60475B-64EE-B92E-1F02-4431D11431D2}"/>
                    </a:ext>
                  </a:extLst>
                </p14:cNvPr>
                <p14:cNvContentPartPr/>
                <p14:nvPr/>
              </p14:nvContentPartPr>
              <p14:xfrm>
                <a:off x="9880480" y="1650880"/>
                <a:ext cx="126720" cy="164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F60475B-64EE-B92E-1F02-4431D11431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874360" y="1644760"/>
                  <a:ext cx="138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C542989-2E14-83AC-3FC5-5079AE8365F9}"/>
                    </a:ext>
                  </a:extLst>
                </p14:cNvPr>
                <p14:cNvContentPartPr/>
                <p14:nvPr/>
              </p14:nvContentPartPr>
              <p14:xfrm>
                <a:off x="10033120" y="1656280"/>
                <a:ext cx="396720" cy="123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C542989-2E14-83AC-3FC5-5079AE8365F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027000" y="1650160"/>
                  <a:ext cx="408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8116C4A-A9B1-6D16-0348-BC45924BF8E9}"/>
                    </a:ext>
                  </a:extLst>
                </p14:cNvPr>
                <p14:cNvContentPartPr/>
                <p14:nvPr/>
              </p14:nvContentPartPr>
              <p14:xfrm>
                <a:off x="9702640" y="2044360"/>
                <a:ext cx="21240" cy="79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8116C4A-A9B1-6D16-0348-BC45924BF8E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696520" y="2038240"/>
                  <a:ext cx="334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51F2A77-E93F-2A08-02A2-EC9068F8A2EE}"/>
                    </a:ext>
                  </a:extLst>
                </p14:cNvPr>
                <p14:cNvContentPartPr/>
                <p14:nvPr/>
              </p14:nvContentPartPr>
              <p14:xfrm>
                <a:off x="9677440" y="2019520"/>
                <a:ext cx="137880" cy="37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51F2A77-E93F-2A08-02A2-EC9068F8A2E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671320" y="2013400"/>
                  <a:ext cx="1501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C926831-8873-21E6-8482-47B32883D37A}"/>
                    </a:ext>
                  </a:extLst>
                </p14:cNvPr>
                <p14:cNvContentPartPr/>
                <p14:nvPr/>
              </p14:nvContentPartPr>
              <p14:xfrm>
                <a:off x="9795880" y="1982440"/>
                <a:ext cx="131760" cy="138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C926831-8873-21E6-8482-47B32883D37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789760" y="1976320"/>
                  <a:ext cx="144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41A3EB8-C562-28FC-361D-5C6CA6E83474}"/>
                    </a:ext>
                  </a:extLst>
                </p14:cNvPr>
                <p14:cNvContentPartPr/>
                <p14:nvPr/>
              </p14:nvContentPartPr>
              <p14:xfrm>
                <a:off x="9920080" y="1986040"/>
                <a:ext cx="164520" cy="149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41A3EB8-C562-28FC-361D-5C6CA6E8347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913960" y="1979920"/>
                  <a:ext cx="176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29674ED-2713-B661-B68D-1DF905AD2886}"/>
                    </a:ext>
                  </a:extLst>
                </p14:cNvPr>
                <p14:cNvContentPartPr/>
                <p14:nvPr/>
              </p14:nvContentPartPr>
              <p14:xfrm>
                <a:off x="10088560" y="1981000"/>
                <a:ext cx="7920" cy="126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29674ED-2713-B661-B68D-1DF905AD288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82440" y="1974880"/>
                  <a:ext cx="20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9E56E06-5317-5B9A-9A22-39A6589F6AE7}"/>
                    </a:ext>
                  </a:extLst>
                </p14:cNvPr>
                <p14:cNvContentPartPr/>
                <p14:nvPr/>
              </p14:nvContentPartPr>
              <p14:xfrm>
                <a:off x="10020160" y="1982800"/>
                <a:ext cx="258120" cy="126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9E56E06-5317-5B9A-9A22-39A6589F6AE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014040" y="1976680"/>
                  <a:ext cx="270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12F1ED1-94A2-764E-4C99-EAFDC6C3A60D}"/>
                    </a:ext>
                  </a:extLst>
                </p14:cNvPr>
                <p14:cNvContentPartPr/>
                <p14:nvPr/>
              </p14:nvContentPartPr>
              <p14:xfrm>
                <a:off x="10337680" y="1880920"/>
                <a:ext cx="113040" cy="268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12F1ED1-94A2-764E-4C99-EAFDC6C3A60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331560" y="1874800"/>
                  <a:ext cx="1252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5ED909B-BADB-7058-D745-ABC82B15425E}"/>
                    </a:ext>
                  </a:extLst>
                </p14:cNvPr>
                <p14:cNvContentPartPr/>
                <p14:nvPr/>
              </p14:nvContentPartPr>
              <p14:xfrm>
                <a:off x="10540720" y="1981000"/>
                <a:ext cx="15120" cy="123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5ED909B-BADB-7058-D745-ABC82B15425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534600" y="1974880"/>
                  <a:ext cx="27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3AA3F98-53C7-4988-D7B9-8FEB7D182EE3}"/>
                    </a:ext>
                  </a:extLst>
                </p14:cNvPr>
                <p14:cNvContentPartPr/>
                <p14:nvPr/>
              </p14:nvContentPartPr>
              <p14:xfrm>
                <a:off x="10522720" y="1926280"/>
                <a:ext cx="22320" cy="47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3AA3F98-53C7-4988-D7B9-8FEB7D182EE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516600" y="1920160"/>
                  <a:ext cx="3456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0618E30-6AD3-9F89-AA1A-2F2654FB701E}"/>
              </a:ext>
            </a:extLst>
          </p:cNvPr>
          <p:cNvGrpSpPr/>
          <p:nvPr/>
        </p:nvGrpSpPr>
        <p:grpSpPr>
          <a:xfrm>
            <a:off x="7086160" y="175240"/>
            <a:ext cx="3494880" cy="334080"/>
            <a:chOff x="7086160" y="175240"/>
            <a:chExt cx="349488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47C798E-D240-3168-526B-6E4910016DF2}"/>
                    </a:ext>
                  </a:extLst>
                </p14:cNvPr>
                <p14:cNvContentPartPr/>
                <p14:nvPr/>
              </p14:nvContentPartPr>
              <p14:xfrm>
                <a:off x="7086160" y="451720"/>
                <a:ext cx="1959480" cy="57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47C798E-D240-3168-526B-6E4910016DF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80040" y="445600"/>
                  <a:ext cx="19717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C6EACD2-D13A-25CA-B98E-11F5A1A55CB7}"/>
                    </a:ext>
                  </a:extLst>
                </p14:cNvPr>
                <p14:cNvContentPartPr/>
                <p14:nvPr/>
              </p14:nvContentPartPr>
              <p14:xfrm>
                <a:off x="9130960" y="281080"/>
                <a:ext cx="227160" cy="125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C6EACD2-D13A-25CA-B98E-11F5A1A55CB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124840" y="274960"/>
                  <a:ext cx="239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B0FCB7E-CA6B-15D8-456F-976B29A2483F}"/>
                    </a:ext>
                  </a:extLst>
                </p14:cNvPr>
                <p14:cNvContentPartPr/>
                <p14:nvPr/>
              </p14:nvContentPartPr>
              <p14:xfrm>
                <a:off x="9537760" y="278920"/>
                <a:ext cx="101880" cy="73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B0FCB7E-CA6B-15D8-456F-976B29A2483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531640" y="272800"/>
                  <a:ext cx="1141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8E488D1-5543-2E87-D74B-0CFA887E81DA}"/>
                    </a:ext>
                  </a:extLst>
                </p14:cNvPr>
                <p14:cNvContentPartPr/>
                <p14:nvPr/>
              </p14:nvContentPartPr>
              <p14:xfrm>
                <a:off x="9677440" y="255520"/>
                <a:ext cx="120240" cy="103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8E488D1-5543-2E87-D74B-0CFA887E81D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671320" y="249400"/>
                  <a:ext cx="132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1BA6CDE-6907-F8C0-6CD3-C45E9A72494C}"/>
                    </a:ext>
                  </a:extLst>
                </p14:cNvPr>
                <p14:cNvContentPartPr/>
                <p14:nvPr/>
              </p14:nvContentPartPr>
              <p14:xfrm>
                <a:off x="9817120" y="231040"/>
                <a:ext cx="79560" cy="189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1BA6CDE-6907-F8C0-6CD3-C45E9A72494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811000" y="224920"/>
                  <a:ext cx="91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1B6AE32-295E-1E41-487C-6961370A9ADB}"/>
                    </a:ext>
                  </a:extLst>
                </p14:cNvPr>
                <p14:cNvContentPartPr/>
                <p14:nvPr/>
              </p14:nvContentPartPr>
              <p14:xfrm>
                <a:off x="9550000" y="355240"/>
                <a:ext cx="28440" cy="45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1B6AE32-295E-1E41-487C-6961370A9AD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43880" y="349120"/>
                  <a:ext cx="406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1D8EE04-A202-14FD-2AFE-6F54F51E1BE8}"/>
                    </a:ext>
                  </a:extLst>
                </p14:cNvPr>
                <p14:cNvContentPartPr/>
                <p14:nvPr/>
              </p14:nvContentPartPr>
              <p14:xfrm>
                <a:off x="9969040" y="203320"/>
                <a:ext cx="39600" cy="216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1D8EE04-A202-14FD-2AFE-6F54F51E1BE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962920" y="197200"/>
                  <a:ext cx="518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878D066-4988-0DD9-D942-7AC8CC244588}"/>
                    </a:ext>
                  </a:extLst>
                </p14:cNvPr>
                <p14:cNvContentPartPr/>
                <p14:nvPr/>
              </p14:nvContentPartPr>
              <p14:xfrm>
                <a:off x="9969040" y="189640"/>
                <a:ext cx="79560" cy="90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878D066-4988-0DD9-D942-7AC8CC24458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962920" y="183520"/>
                  <a:ext cx="918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8083FE1-0DA1-C5E7-6376-ABF438CDFE63}"/>
                    </a:ext>
                  </a:extLst>
                </p14:cNvPr>
                <p14:cNvContentPartPr/>
                <p14:nvPr/>
              </p14:nvContentPartPr>
              <p14:xfrm>
                <a:off x="10096480" y="190360"/>
                <a:ext cx="78120" cy="226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8083FE1-0DA1-C5E7-6376-ABF438CDFE6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090360" y="184240"/>
                  <a:ext cx="90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EF5EA29-AB5F-C6A0-5C8F-F12F0F0EF977}"/>
                    </a:ext>
                  </a:extLst>
                </p14:cNvPr>
                <p14:cNvContentPartPr/>
                <p14:nvPr/>
              </p14:nvContentPartPr>
              <p14:xfrm>
                <a:off x="10236160" y="175240"/>
                <a:ext cx="344880" cy="122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EF5EA29-AB5F-C6A0-5C8F-F12F0F0EF97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230040" y="169120"/>
                  <a:ext cx="357120" cy="134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068BF117-64D9-B6CC-E759-6DFC3267498E}"/>
              </a:ext>
            </a:extLst>
          </p:cNvPr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6492114" y="3564999"/>
            <a:ext cx="5107051" cy="290232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47E23C5A-25CC-4421-6A50-4098ABA7CFD3}"/>
              </a:ext>
            </a:extLst>
          </p:cNvPr>
          <p:cNvGrpSpPr/>
          <p:nvPr/>
        </p:nvGrpSpPr>
        <p:grpSpPr>
          <a:xfrm>
            <a:off x="7060960" y="4990600"/>
            <a:ext cx="2604240" cy="1242360"/>
            <a:chOff x="7060960" y="4990600"/>
            <a:chExt cx="2604240" cy="12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82236E7-C03B-12EC-54D3-B352C745565E}"/>
                    </a:ext>
                  </a:extLst>
                </p14:cNvPr>
                <p14:cNvContentPartPr/>
                <p14:nvPr/>
              </p14:nvContentPartPr>
              <p14:xfrm>
                <a:off x="7060960" y="4990600"/>
                <a:ext cx="2604240" cy="1181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82236E7-C03B-12EC-54D3-B352C745565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054840" y="4984480"/>
                  <a:ext cx="2616480" cy="11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1AA3F95-86EB-295D-44AF-E509787F7C6A}"/>
                    </a:ext>
                  </a:extLst>
                </p14:cNvPr>
                <p14:cNvContentPartPr/>
                <p14:nvPr/>
              </p14:nvContentPartPr>
              <p14:xfrm>
                <a:off x="7505560" y="5016160"/>
                <a:ext cx="1410120" cy="1216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1AA3F95-86EB-295D-44AF-E509787F7C6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99440" y="5010040"/>
                  <a:ext cx="1422360" cy="122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20753C7-A04A-DBB4-F8D3-CFB9E5EDF661}"/>
              </a:ext>
            </a:extLst>
          </p:cNvPr>
          <p:cNvGrpSpPr/>
          <p:nvPr/>
        </p:nvGrpSpPr>
        <p:grpSpPr>
          <a:xfrm>
            <a:off x="10147240" y="4454920"/>
            <a:ext cx="1666080" cy="484560"/>
            <a:chOff x="10147240" y="4454920"/>
            <a:chExt cx="1666080" cy="48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1063C24-2AF3-3EA6-258E-C891A7D72558}"/>
                    </a:ext>
                  </a:extLst>
                </p14:cNvPr>
                <p14:cNvContentPartPr/>
                <p14:nvPr/>
              </p14:nvContentPartPr>
              <p14:xfrm>
                <a:off x="10248400" y="4457440"/>
                <a:ext cx="77760" cy="290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1063C24-2AF3-3EA6-258E-C891A7D7255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242280" y="4451320"/>
                  <a:ext cx="900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2F200CD-7486-FB74-5E47-860682E6E354}"/>
                    </a:ext>
                  </a:extLst>
                </p14:cNvPr>
                <p14:cNvContentPartPr/>
                <p14:nvPr/>
              </p14:nvContentPartPr>
              <p14:xfrm>
                <a:off x="10147240" y="4454920"/>
                <a:ext cx="294480" cy="335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2F200CD-7486-FB74-5E47-860682E6E35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141120" y="4448800"/>
                  <a:ext cx="3067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0F0B9C1-CDB0-3FCA-943A-AD1309B39138}"/>
                    </a:ext>
                  </a:extLst>
                </p14:cNvPr>
                <p14:cNvContentPartPr/>
                <p14:nvPr/>
              </p14:nvContentPartPr>
              <p14:xfrm>
                <a:off x="10718560" y="4608640"/>
                <a:ext cx="112320" cy="165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0F0B9C1-CDB0-3FCA-943A-AD1309B3913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712440" y="4602520"/>
                  <a:ext cx="124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EAA52B0-E5F8-7CF1-7790-9B49C4E0B93D}"/>
                    </a:ext>
                  </a:extLst>
                </p14:cNvPr>
                <p14:cNvContentPartPr/>
                <p14:nvPr/>
              </p14:nvContentPartPr>
              <p14:xfrm>
                <a:off x="10858240" y="4686040"/>
                <a:ext cx="136800" cy="104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EAA52B0-E5F8-7CF1-7790-9B49C4E0B93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852120" y="4679920"/>
                  <a:ext cx="1490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06A568-F45F-3D8B-0A74-E5D3FAED5434}"/>
                    </a:ext>
                  </a:extLst>
                </p14:cNvPr>
                <p14:cNvContentPartPr/>
                <p14:nvPr/>
              </p14:nvContentPartPr>
              <p14:xfrm>
                <a:off x="11010880" y="4688560"/>
                <a:ext cx="88560" cy="250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06A568-F45F-3D8B-0A74-E5D3FAED543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004760" y="4682440"/>
                  <a:ext cx="1008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0D57D32-0CFB-BA4D-CD90-4628B1461C38}"/>
                    </a:ext>
                  </a:extLst>
                </p14:cNvPr>
                <p14:cNvContentPartPr/>
                <p14:nvPr/>
              </p14:nvContentPartPr>
              <p14:xfrm>
                <a:off x="11111320" y="4714480"/>
                <a:ext cx="200880" cy="88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0D57D32-0CFB-BA4D-CD90-4628B1461C3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105200" y="4708360"/>
                  <a:ext cx="2131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C77B9DD-AD43-C83A-34E8-7C172495D4C8}"/>
                    </a:ext>
                  </a:extLst>
                </p14:cNvPr>
                <p14:cNvContentPartPr/>
                <p14:nvPr/>
              </p14:nvContentPartPr>
              <p14:xfrm>
                <a:off x="11294560" y="4647880"/>
                <a:ext cx="59040" cy="193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C77B9DD-AD43-C83A-34E8-7C172495D4C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288440" y="4641760"/>
                  <a:ext cx="712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386D587-F0A7-E67C-195A-CA859A0D04B3}"/>
                    </a:ext>
                  </a:extLst>
                </p14:cNvPr>
                <p14:cNvContentPartPr/>
                <p14:nvPr/>
              </p14:nvContentPartPr>
              <p14:xfrm>
                <a:off x="11340640" y="4699000"/>
                <a:ext cx="200880" cy="102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386D587-F0A7-E67C-195A-CA859A0D04B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334520" y="4692880"/>
                  <a:ext cx="213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F681BE9-2777-3A3D-D389-B3A392515D69}"/>
                    </a:ext>
                  </a:extLst>
                </p14:cNvPr>
                <p14:cNvContentPartPr/>
                <p14:nvPr/>
              </p14:nvContentPartPr>
              <p14:xfrm>
                <a:off x="11593360" y="4673440"/>
                <a:ext cx="14760" cy="145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F681BE9-2777-3A3D-D389-B3A392515D6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587240" y="4667320"/>
                  <a:ext cx="27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3A6A459-5F35-99CE-3E88-823B9A57047F}"/>
                    </a:ext>
                  </a:extLst>
                </p14:cNvPr>
                <p14:cNvContentPartPr/>
                <p14:nvPr/>
              </p14:nvContentPartPr>
              <p14:xfrm>
                <a:off x="11531440" y="4688920"/>
                <a:ext cx="281880" cy="134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3A6A459-5F35-99CE-3E88-823B9A57047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525320" y="4682800"/>
                  <a:ext cx="29412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E58216B-E61F-7180-F16C-966ABEB41EE1}"/>
              </a:ext>
            </a:extLst>
          </p:cNvPr>
          <p:cNvGrpSpPr/>
          <p:nvPr/>
        </p:nvGrpSpPr>
        <p:grpSpPr>
          <a:xfrm>
            <a:off x="5448160" y="2069920"/>
            <a:ext cx="999360" cy="787680"/>
            <a:chOff x="5448160" y="2069920"/>
            <a:chExt cx="999360" cy="78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E8AFE40-10C0-EBF8-6E6D-36D167E40881}"/>
                    </a:ext>
                  </a:extLst>
                </p14:cNvPr>
                <p14:cNvContentPartPr/>
                <p14:nvPr/>
              </p14:nvContentPartPr>
              <p14:xfrm>
                <a:off x="5536720" y="2233000"/>
                <a:ext cx="910800" cy="624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E8AFE40-10C0-EBF8-6E6D-36D167E4088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530600" y="2226880"/>
                  <a:ext cx="92304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3E37C6E-567F-3A90-331B-51B18E4A0AFF}"/>
                    </a:ext>
                  </a:extLst>
                </p14:cNvPr>
                <p14:cNvContentPartPr/>
                <p14:nvPr/>
              </p14:nvContentPartPr>
              <p14:xfrm>
                <a:off x="5448160" y="2453320"/>
                <a:ext cx="104760" cy="106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3E37C6E-567F-3A90-331B-51B18E4A0AF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442040" y="2447200"/>
                  <a:ext cx="117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9C49E2B-3C40-E0D1-C9BC-6F03040BAEFB}"/>
                    </a:ext>
                  </a:extLst>
                </p14:cNvPr>
                <p14:cNvContentPartPr/>
                <p14:nvPr/>
              </p14:nvContentPartPr>
              <p14:xfrm>
                <a:off x="5559760" y="2379520"/>
                <a:ext cx="137880" cy="140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9C49E2B-3C40-E0D1-C9BC-6F03040BAEF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553640" y="2373400"/>
                  <a:ext cx="1501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4620D1F-35A7-33DD-3051-F1AFF76264EA}"/>
                    </a:ext>
                  </a:extLst>
                </p14:cNvPr>
                <p14:cNvContentPartPr/>
                <p14:nvPr/>
              </p14:nvContentPartPr>
              <p14:xfrm>
                <a:off x="5664160" y="2311120"/>
                <a:ext cx="65160" cy="113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4620D1F-35A7-33DD-3051-F1AFF76264E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658040" y="2305000"/>
                  <a:ext cx="77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00CBB97-98B0-65B3-4CF9-2229E0BC517C}"/>
                    </a:ext>
                  </a:extLst>
                </p14:cNvPr>
                <p14:cNvContentPartPr/>
                <p14:nvPr/>
              </p14:nvContentPartPr>
              <p14:xfrm>
                <a:off x="5751280" y="2289160"/>
                <a:ext cx="87840" cy="113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00CBB97-98B0-65B3-4CF9-2229E0BC517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745160" y="2283040"/>
                  <a:ext cx="1000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90526A0-D392-EBB2-A500-3149298CEB21}"/>
                    </a:ext>
                  </a:extLst>
                </p14:cNvPr>
                <p14:cNvContentPartPr/>
                <p14:nvPr/>
              </p14:nvContentPartPr>
              <p14:xfrm>
                <a:off x="5839840" y="2184040"/>
                <a:ext cx="87480" cy="189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90526A0-D392-EBB2-A500-3149298CEB2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833720" y="2177920"/>
                  <a:ext cx="997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FCBD684-2C7F-5387-1AFD-04350B180E96}"/>
                    </a:ext>
                  </a:extLst>
                </p14:cNvPr>
                <p14:cNvContentPartPr/>
                <p14:nvPr/>
              </p14:nvContentPartPr>
              <p14:xfrm>
                <a:off x="5981680" y="2247400"/>
                <a:ext cx="10080" cy="93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FCBD684-2C7F-5387-1AFD-04350B180E9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975560" y="2241280"/>
                  <a:ext cx="22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51DE1D6-4CD2-D511-64BD-F17F4762947E}"/>
                    </a:ext>
                  </a:extLst>
                </p14:cNvPr>
                <p14:cNvContentPartPr/>
                <p14:nvPr/>
              </p14:nvContentPartPr>
              <p14:xfrm>
                <a:off x="5956480" y="2171800"/>
                <a:ext cx="19800" cy="27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51DE1D6-4CD2-D511-64BD-F17F4762947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950360" y="2165680"/>
                  <a:ext cx="320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8072BA1-4166-8C98-B283-749AB6FBF514}"/>
                    </a:ext>
                  </a:extLst>
                </p14:cNvPr>
                <p14:cNvContentPartPr/>
                <p14:nvPr/>
              </p14:nvContentPartPr>
              <p14:xfrm>
                <a:off x="6019840" y="2184040"/>
                <a:ext cx="50400" cy="187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8072BA1-4166-8C98-B283-749AB6FBF51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013720" y="2177920"/>
                  <a:ext cx="62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925037F-1022-37C3-92FA-298CACB34668}"/>
                    </a:ext>
                  </a:extLst>
                </p14:cNvPr>
                <p14:cNvContentPartPr/>
                <p14:nvPr/>
              </p14:nvContentPartPr>
              <p14:xfrm>
                <a:off x="6032080" y="2132920"/>
                <a:ext cx="67320" cy="111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925037F-1022-37C3-92FA-298CACB3466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025960" y="2126800"/>
                  <a:ext cx="79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D648434-6245-3DE2-C1AD-4D5664643F8C}"/>
                    </a:ext>
                  </a:extLst>
                </p14:cNvPr>
                <p14:cNvContentPartPr/>
                <p14:nvPr/>
              </p14:nvContentPartPr>
              <p14:xfrm>
                <a:off x="6133960" y="2133280"/>
                <a:ext cx="7920" cy="103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D648434-6245-3DE2-C1AD-4D5664643F8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127840" y="2127160"/>
                  <a:ext cx="201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50FD21C-470A-AA81-6197-A1283F130BAC}"/>
                    </a:ext>
                  </a:extLst>
                </p14:cNvPr>
                <p14:cNvContentPartPr/>
                <p14:nvPr/>
              </p14:nvContentPartPr>
              <p14:xfrm>
                <a:off x="6162400" y="2082520"/>
                <a:ext cx="99000" cy="103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50FD21C-470A-AA81-6197-A1283F130BA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156280" y="2076400"/>
                  <a:ext cx="1112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D41B87B-E06E-34C7-DDFF-48D388E62875}"/>
                    </a:ext>
                  </a:extLst>
                </p14:cNvPr>
                <p14:cNvContentPartPr/>
                <p14:nvPr/>
              </p14:nvContentPartPr>
              <p14:xfrm>
                <a:off x="6249520" y="2076760"/>
                <a:ext cx="190440" cy="105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D41B87B-E06E-34C7-DDFF-48D388E6287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243400" y="2070640"/>
                  <a:ext cx="202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D6F5986-1853-F61D-7E2F-05018E5B6983}"/>
                    </a:ext>
                  </a:extLst>
                </p14:cNvPr>
                <p14:cNvContentPartPr/>
                <p14:nvPr/>
              </p14:nvContentPartPr>
              <p14:xfrm>
                <a:off x="6133960" y="2069920"/>
                <a:ext cx="33840" cy="156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D6F5986-1853-F61D-7E2F-05018E5B698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127840" y="2063800"/>
                  <a:ext cx="46080" cy="16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B27E728-8B50-737B-5254-B66949C0D0D7}"/>
                  </a:ext>
                </a:extLst>
              </p14:cNvPr>
              <p14:cNvContentPartPr/>
              <p14:nvPr/>
            </p14:nvContentPartPr>
            <p14:xfrm>
              <a:off x="9828640" y="3009880"/>
              <a:ext cx="218520" cy="8348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B27E728-8B50-737B-5254-B66949C0D0D7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822520" y="3003760"/>
                <a:ext cx="230760" cy="84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AC12DCD-2079-F8D9-F919-3E97F7EB4AF4}"/>
                  </a:ext>
                </a:extLst>
              </p14:cNvPr>
              <p14:cNvContentPartPr/>
              <p14:nvPr/>
            </p14:nvContentPartPr>
            <p14:xfrm>
              <a:off x="3073240" y="6895720"/>
              <a:ext cx="360" cy="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AC12DCD-2079-F8D9-F919-3E97F7EB4AF4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3067120" y="6889600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6535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FB82BA-2711-70ED-6168-B31E1EC5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44377" cy="44678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2DD0A73-AD96-9C60-2238-3259EA08B767}"/>
                  </a:ext>
                </a:extLst>
              </p14:cNvPr>
              <p14:cNvContentPartPr/>
              <p14:nvPr/>
            </p14:nvContentPartPr>
            <p14:xfrm>
              <a:off x="202960" y="546040"/>
              <a:ext cx="460440" cy="580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2DD0A73-AD96-9C60-2238-3259EA08B7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840" y="539920"/>
                <a:ext cx="472680" cy="5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22D7D66-5FB0-EDD8-6099-821FF9BE9845}"/>
                  </a:ext>
                </a:extLst>
              </p14:cNvPr>
              <p14:cNvContentPartPr/>
              <p14:nvPr/>
            </p14:nvContentPartPr>
            <p14:xfrm>
              <a:off x="1320400" y="3555280"/>
              <a:ext cx="2912040" cy="66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22D7D66-5FB0-EDD8-6099-821FF9BE98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4280" y="3549160"/>
                <a:ext cx="2924280" cy="784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BD1128F-FB80-12DD-0F93-D15FA92129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7337" y="325102"/>
            <a:ext cx="5649113" cy="4810796"/>
          </a:xfrm>
          <a:prstGeom prst="rect">
            <a:avLst/>
          </a:prstGeom>
        </p:spPr>
      </p:pic>
      <p:pic>
        <p:nvPicPr>
          <p:cNvPr id="12" name="Picture 11" descr="A person taking a selfie&#10;&#10;AI-generated content may be incorrect.">
            <a:extLst>
              <a:ext uri="{FF2B5EF4-FFF2-40B4-BE49-F238E27FC236}">
                <a16:creationId xmlns:a16="http://schemas.microsoft.com/office/drawing/2014/main" id="{B93C1119-00EE-D48A-5691-43E20E466F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70" y="5110996"/>
            <a:ext cx="1406125" cy="17470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6182CD-233C-87A8-6EA5-6AD4A3E0BB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4595" y="5459591"/>
            <a:ext cx="6344535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46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E50D3E-F883-E5B3-24F3-8BDDCEF5B092}"/>
              </a:ext>
            </a:extLst>
          </p:cNvPr>
          <p:cNvSpPr txBox="1"/>
          <p:nvPr/>
        </p:nvSpPr>
        <p:spPr>
          <a:xfrm>
            <a:off x="0" y="0"/>
            <a:ext cx="3568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А тепер згадаємо, щоб щось додати у інтерфейс, це треба робити у потоці </a:t>
            </a:r>
            <a:r>
              <a:rPr lang="en-US" dirty="0"/>
              <a:t>JavaFX – </a:t>
            </a:r>
            <a:r>
              <a:rPr lang="uk-UA" dirty="0"/>
              <a:t>а ми робимо у потоці сокета...</a:t>
            </a:r>
          </a:p>
          <a:p>
            <a:endParaRPr lang="uk-UA" dirty="0"/>
          </a:p>
          <a:p>
            <a:r>
              <a:rPr lang="uk-UA" dirty="0"/>
              <a:t>Треба додати </a:t>
            </a:r>
            <a:r>
              <a:rPr lang="en-US" dirty="0" err="1"/>
              <a:t>Platform.runLater</a:t>
            </a:r>
            <a:r>
              <a:rPr lang="en-US" dirty="0"/>
              <a:t>()</a:t>
            </a:r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F21EE6-DA54-72BC-A23E-E5F8A9DF5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696" y="0"/>
            <a:ext cx="5430008" cy="23625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6167C52-8402-F703-D20E-27AE519525F2}"/>
                  </a:ext>
                </a:extLst>
              </p14:cNvPr>
              <p14:cNvContentPartPr/>
              <p14:nvPr/>
            </p14:nvContentPartPr>
            <p14:xfrm>
              <a:off x="4419480" y="188340"/>
              <a:ext cx="1040400" cy="65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6167C52-8402-F703-D20E-27AE519525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3360" y="182220"/>
                <a:ext cx="105264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347C6BC2-A593-1179-0AB5-9FC0855A9A3F}"/>
              </a:ext>
            </a:extLst>
          </p:cNvPr>
          <p:cNvGrpSpPr/>
          <p:nvPr/>
        </p:nvGrpSpPr>
        <p:grpSpPr>
          <a:xfrm>
            <a:off x="8293080" y="1828500"/>
            <a:ext cx="572760" cy="351000"/>
            <a:chOff x="8293080" y="1828500"/>
            <a:chExt cx="57276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72F744B-36CB-B38D-5B68-DB2ECFC27FBA}"/>
                    </a:ext>
                  </a:extLst>
                </p14:cNvPr>
                <p14:cNvContentPartPr/>
                <p14:nvPr/>
              </p14:nvContentPartPr>
              <p14:xfrm>
                <a:off x="8293080" y="1828500"/>
                <a:ext cx="363240" cy="241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72F744B-36CB-B38D-5B68-DB2ECFC27F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86960" y="1822380"/>
                  <a:ext cx="3754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73A3FAE-6081-AC91-D4E2-A561753F6653}"/>
                    </a:ext>
                  </a:extLst>
                </p14:cNvPr>
                <p14:cNvContentPartPr/>
                <p14:nvPr/>
              </p14:nvContentPartPr>
              <p14:xfrm>
                <a:off x="8825880" y="2057460"/>
                <a:ext cx="39960" cy="122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73A3FAE-6081-AC91-D4E2-A561753F66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9760" y="2051340"/>
                  <a:ext cx="522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3C21C6D-81CC-61CF-C84C-9687FB7BDD84}"/>
                    </a:ext>
                  </a:extLst>
                </p14:cNvPr>
                <p14:cNvContentPartPr/>
                <p14:nvPr/>
              </p14:nvContentPartPr>
              <p14:xfrm>
                <a:off x="8800680" y="1981140"/>
                <a:ext cx="540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3C21C6D-81CC-61CF-C84C-9687FB7BDD8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794560" y="1975020"/>
                  <a:ext cx="1764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B4BC27-89D5-FD04-91C1-6D5C218CD374}"/>
              </a:ext>
            </a:extLst>
          </p:cNvPr>
          <p:cNvGrpSpPr/>
          <p:nvPr/>
        </p:nvGrpSpPr>
        <p:grpSpPr>
          <a:xfrm>
            <a:off x="8818492" y="1976540"/>
            <a:ext cx="374760" cy="219600"/>
            <a:chOff x="9028920" y="1979340"/>
            <a:chExt cx="374760" cy="21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1770BC9-B28D-917B-5B87-6D2DDFA600AB}"/>
                    </a:ext>
                  </a:extLst>
                </p14:cNvPr>
                <p14:cNvContentPartPr/>
                <p14:nvPr/>
              </p14:nvContentPartPr>
              <p14:xfrm>
                <a:off x="9028920" y="1979340"/>
                <a:ext cx="112680" cy="202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1770BC9-B28D-917B-5B87-6D2DDFA600A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22800" y="1973220"/>
                  <a:ext cx="124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496BA33-3F4C-1F96-B402-74F6CCFF1A15}"/>
                    </a:ext>
                  </a:extLst>
                </p14:cNvPr>
                <p14:cNvContentPartPr/>
                <p14:nvPr/>
              </p14:nvContentPartPr>
              <p14:xfrm>
                <a:off x="9143760" y="2097780"/>
                <a:ext cx="100080" cy="100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496BA33-3F4C-1F96-B402-74F6CCFF1A1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137640" y="2091660"/>
                  <a:ext cx="112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83E5E17-E60F-8DBE-8058-B73A2BCAD117}"/>
                    </a:ext>
                  </a:extLst>
                </p14:cNvPr>
                <p14:cNvContentPartPr/>
                <p14:nvPr/>
              </p14:nvContentPartPr>
              <p14:xfrm>
                <a:off x="9269760" y="2081220"/>
                <a:ext cx="133920" cy="117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83E5E17-E60F-8DBE-8058-B73A2BCAD11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63640" y="2075100"/>
                  <a:ext cx="146160" cy="129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A394778-C325-4830-73EF-27D400185DEF}"/>
              </a:ext>
            </a:extLst>
          </p:cNvPr>
          <p:cNvSpPr txBox="1"/>
          <p:nvPr/>
        </p:nvSpPr>
        <p:spPr>
          <a:xfrm>
            <a:off x="9246000" y="0"/>
            <a:ext cx="294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 майбутнє – треба завжди перевіряти роботу інтерфейсу після коду.</a:t>
            </a:r>
          </a:p>
          <a:p>
            <a:endParaRPr lang="ru-RU" dirty="0"/>
          </a:p>
          <a:p>
            <a:r>
              <a:rPr lang="ru-RU" dirty="0"/>
              <a:t>Ось тому ми і розбивали проект на 2 підпроекти, на програми, </a:t>
            </a:r>
            <a:r>
              <a:rPr lang="en-US" dirty="0"/>
              <a:t>Spring </a:t>
            </a:r>
            <a:r>
              <a:rPr lang="uk-UA" dirty="0"/>
              <a:t>і т.д. – спрощуємо собі архітектурні роботи.</a:t>
            </a:r>
          </a:p>
          <a:p>
            <a:endParaRPr lang="uk-UA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90CE44-912A-16C3-2B5F-E8767932081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3284" y="2676910"/>
            <a:ext cx="1921116" cy="20484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54864D4-61CB-6A1B-A920-51F5D4ED5E15}"/>
                  </a:ext>
                </a:extLst>
              </p14:cNvPr>
              <p14:cNvContentPartPr/>
              <p14:nvPr/>
            </p14:nvContentPartPr>
            <p14:xfrm>
              <a:off x="1904680" y="3072761"/>
              <a:ext cx="90000" cy="2628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54864D4-61CB-6A1B-A920-51F5D4ED5E1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98560" y="3066641"/>
                <a:ext cx="102240" cy="27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36EDA960-F348-4D0F-6F06-73D270594024}"/>
              </a:ext>
            </a:extLst>
          </p:cNvPr>
          <p:cNvGrpSpPr/>
          <p:nvPr/>
        </p:nvGrpSpPr>
        <p:grpSpPr>
          <a:xfrm>
            <a:off x="531640" y="3957281"/>
            <a:ext cx="1704960" cy="1146394"/>
            <a:chOff x="328440" y="3642900"/>
            <a:chExt cx="1704960" cy="114639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CAE7611-ED3A-4D14-1DE3-DDBBD2938146}"/>
                    </a:ext>
                  </a:extLst>
                </p14:cNvPr>
                <p14:cNvContentPartPr/>
                <p14:nvPr/>
              </p14:nvContentPartPr>
              <p14:xfrm>
                <a:off x="390600" y="4665454"/>
                <a:ext cx="189000" cy="123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CAE7611-ED3A-4D14-1DE3-DDBBD293814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4480" y="4659334"/>
                  <a:ext cx="201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422A40-BA2B-0B00-7284-FAA1CACAAE30}"/>
                    </a:ext>
                  </a:extLst>
                </p14:cNvPr>
                <p14:cNvContentPartPr/>
                <p14:nvPr/>
              </p14:nvContentPartPr>
              <p14:xfrm>
                <a:off x="507600" y="4541974"/>
                <a:ext cx="230400" cy="226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422A40-BA2B-0B00-7284-FAA1CACAAE3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1480" y="4535854"/>
                  <a:ext cx="2426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62288A3-9430-1E7C-9DFF-441419FAD213}"/>
                    </a:ext>
                  </a:extLst>
                </p14:cNvPr>
                <p14:cNvContentPartPr/>
                <p14:nvPr/>
              </p14:nvContentPartPr>
              <p14:xfrm>
                <a:off x="774720" y="4592734"/>
                <a:ext cx="89640" cy="101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62288A3-9430-1E7C-9DFF-441419FAD21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8600" y="4586614"/>
                  <a:ext cx="101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A386F0C-EA94-8B67-B720-AF1E459462A9}"/>
                    </a:ext>
                  </a:extLst>
                </p14:cNvPr>
                <p14:cNvContentPartPr/>
                <p14:nvPr/>
              </p14:nvContentPartPr>
              <p14:xfrm>
                <a:off x="901440" y="4502014"/>
                <a:ext cx="277560" cy="268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A386F0C-EA94-8B67-B720-AF1E459462A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95320" y="4495894"/>
                  <a:ext cx="2898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7DBC753-FF0F-48C4-145D-61B8F097C1F1}"/>
                    </a:ext>
                  </a:extLst>
                </p14:cNvPr>
                <p14:cNvContentPartPr/>
                <p14:nvPr/>
              </p14:nvContentPartPr>
              <p14:xfrm>
                <a:off x="1112760" y="4466734"/>
                <a:ext cx="289080" cy="183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7DBC753-FF0F-48C4-145D-61B8F097C1F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06640" y="4460614"/>
                  <a:ext cx="301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7755C1F-BD96-87BC-5048-8EC574FBBEEE}"/>
                    </a:ext>
                  </a:extLst>
                </p14:cNvPr>
                <p14:cNvContentPartPr/>
                <p14:nvPr/>
              </p14:nvContentPartPr>
              <p14:xfrm>
                <a:off x="328440" y="3642900"/>
                <a:ext cx="1704960" cy="815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7755C1F-BD96-87BC-5048-8EC574FBBEE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2320" y="3636780"/>
                  <a:ext cx="1717200" cy="82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5905D53E-26AC-536F-6532-865CEABF759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438003" y="2550870"/>
            <a:ext cx="3962953" cy="125747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0E94097-CB27-FDD4-CDA0-2BA8BF45298F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431484" y="3893781"/>
            <a:ext cx="3969472" cy="131383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002D8F5-A6B5-C515-E4B5-7B6D94DC1C8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723277" y="2676910"/>
            <a:ext cx="4620270" cy="422016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B6F9664-E70E-BCB2-AEB2-47A15F22B64F}"/>
              </a:ext>
            </a:extLst>
          </p:cNvPr>
          <p:cNvSpPr txBox="1"/>
          <p:nvPr/>
        </p:nvSpPr>
        <p:spPr>
          <a:xfrm>
            <a:off x="593800" y="5324551"/>
            <a:ext cx="615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А тепер вертаємося до реєстрації.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6CD83B8-42D3-7F91-D5A7-BA87A0D64522}"/>
                  </a:ext>
                </a:extLst>
              </p14:cNvPr>
              <p14:cNvContentPartPr/>
              <p14:nvPr/>
            </p14:nvContentPartPr>
            <p14:xfrm>
              <a:off x="5230920" y="2982660"/>
              <a:ext cx="273600" cy="2304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6CD83B8-42D3-7F91-D5A7-BA87A0D6452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224800" y="2976540"/>
                <a:ext cx="2858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8570A83-4E1B-7286-E3E1-F30A93FED189}"/>
                  </a:ext>
                </a:extLst>
              </p14:cNvPr>
              <p14:cNvContentPartPr/>
              <p14:nvPr/>
            </p14:nvContentPartPr>
            <p14:xfrm>
              <a:off x="5054520" y="4409700"/>
              <a:ext cx="176760" cy="2764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8570A83-4E1B-7286-E3E1-F30A93FED18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048400" y="4403580"/>
                <a:ext cx="189000" cy="28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25CC3CAB-B8F6-AC41-4650-A7828368AC53}"/>
              </a:ext>
            </a:extLst>
          </p:cNvPr>
          <p:cNvGrpSpPr/>
          <p:nvPr/>
        </p:nvGrpSpPr>
        <p:grpSpPr>
          <a:xfrm>
            <a:off x="10066080" y="3314580"/>
            <a:ext cx="140040" cy="412920"/>
            <a:chOff x="10066080" y="3314580"/>
            <a:chExt cx="140040" cy="4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119434-6BA0-6D8F-0632-D46F6D9B11BC}"/>
                    </a:ext>
                  </a:extLst>
                </p14:cNvPr>
                <p14:cNvContentPartPr/>
                <p14:nvPr/>
              </p14:nvContentPartPr>
              <p14:xfrm>
                <a:off x="10066080" y="3314580"/>
                <a:ext cx="122400" cy="244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119434-6BA0-6D8F-0632-D46F6D9B11B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059960" y="3308460"/>
                  <a:ext cx="1346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123CB5F-9100-A214-2286-8A158D4C0757}"/>
                    </a:ext>
                  </a:extLst>
                </p14:cNvPr>
                <p14:cNvContentPartPr/>
                <p14:nvPr/>
              </p14:nvContentPartPr>
              <p14:xfrm>
                <a:off x="10197840" y="3365340"/>
                <a:ext cx="8280" cy="362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123CB5F-9100-A214-2286-8A158D4C075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191720" y="3359220"/>
                  <a:ext cx="20520" cy="374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82065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90FD2E-D3A0-0069-723E-0F7552D66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638800" cy="29915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A49A0A-7B8B-68AF-183E-8107CF36A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95524"/>
            <a:ext cx="4089400" cy="19358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9E455FC-DD8A-7C1F-636D-787D68B5F5D3}"/>
                  </a:ext>
                </a:extLst>
              </p14:cNvPr>
              <p14:cNvContentPartPr/>
              <p14:nvPr/>
            </p14:nvContentPartPr>
            <p14:xfrm>
              <a:off x="238800" y="1801860"/>
              <a:ext cx="3115080" cy="1018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9E455FC-DD8A-7C1F-636D-787D68B5F5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680" y="1795740"/>
                <a:ext cx="3127320" cy="10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0BC74B3-3D6D-CD95-5439-9ABFA8248AC4}"/>
                  </a:ext>
                </a:extLst>
              </p14:cNvPr>
              <p14:cNvContentPartPr/>
              <p14:nvPr/>
            </p14:nvContentPartPr>
            <p14:xfrm>
              <a:off x="7556160" y="419118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0BC74B3-3D6D-CD95-5439-9ABFA8248A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50040" y="418506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8D3714A-35AC-4E52-C15E-6DE47F54A3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1694" y="3429000"/>
            <a:ext cx="7834450" cy="27196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861B6DC-1906-687A-D3C5-F2006BF8515B}"/>
                  </a:ext>
                </a:extLst>
              </p14:cNvPr>
              <p14:cNvContentPartPr/>
              <p14:nvPr/>
            </p14:nvContentPartPr>
            <p14:xfrm>
              <a:off x="3378360" y="2502060"/>
              <a:ext cx="1511280" cy="738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861B6DC-1906-687A-D3C5-F2006BF8515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72240" y="2495940"/>
                <a:ext cx="1523520" cy="75024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93FFEC8A-429E-2D8F-1A66-479221613E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7601" y="876300"/>
            <a:ext cx="6071302" cy="23637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AAECAED-1C24-5CBF-0E7F-769FEC13C87C}"/>
                  </a:ext>
                </a:extLst>
              </p14:cNvPr>
              <p14:cNvContentPartPr/>
              <p14:nvPr/>
            </p14:nvContentPartPr>
            <p14:xfrm>
              <a:off x="3479520" y="1891860"/>
              <a:ext cx="2387160" cy="343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AAECAED-1C24-5CBF-0E7F-769FEC13C87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73400" y="1885740"/>
                <a:ext cx="239940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D8638AE-F92B-4C23-52FD-C51D1D2406A7}"/>
                  </a:ext>
                </a:extLst>
              </p14:cNvPr>
              <p14:cNvContentPartPr/>
              <p14:nvPr/>
            </p14:nvContentPartPr>
            <p14:xfrm>
              <a:off x="6934080" y="5955900"/>
              <a:ext cx="360" cy="5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D8638AE-F92B-4C23-52FD-C51D1D2406A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27960" y="5949780"/>
                <a:ext cx="12600" cy="1764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Chinese social credit test by Ximer">
            <a:extLst>
              <a:ext uri="{FF2B5EF4-FFF2-40B4-BE49-F238E27FC236}">
                <a16:creationId xmlns:a16="http://schemas.microsoft.com/office/drawing/2014/main" id="{605D685A-D5DE-5EFC-6C18-935D9C222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252" y="4301657"/>
            <a:ext cx="3235607" cy="182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DE40171-4DBC-2107-A6A1-AC5FE77E366F}"/>
                  </a:ext>
                </a:extLst>
              </p14:cNvPr>
              <p14:cNvContentPartPr/>
              <p14:nvPr/>
            </p14:nvContentPartPr>
            <p14:xfrm>
              <a:off x="5143080" y="441780"/>
              <a:ext cx="138960" cy="320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DE40171-4DBC-2107-A6A1-AC5FE77E366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36960" y="435660"/>
                <a:ext cx="1512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57C106A-A234-1405-6D22-5B599990B809}"/>
                  </a:ext>
                </a:extLst>
              </p14:cNvPr>
              <p14:cNvContentPartPr/>
              <p14:nvPr/>
            </p14:nvContentPartPr>
            <p14:xfrm>
              <a:off x="2704800" y="4686900"/>
              <a:ext cx="232200" cy="311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57C106A-A234-1405-6D22-5B599990B80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98680" y="4680780"/>
                <a:ext cx="244440" cy="32364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6571AF8D-F2AA-CD00-484B-09E454D5599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55941" y="31457"/>
            <a:ext cx="2524477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92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21C9DE-14B2-D24F-B823-35A8669B0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98700" cy="917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9B4DEC-AA82-3FB5-FFFE-ED27F5633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3813"/>
            <a:ext cx="5601482" cy="41153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C8A7A31-E3BD-AFA3-0B6C-06DE8F28A354}"/>
              </a:ext>
            </a:extLst>
          </p:cNvPr>
          <p:cNvSpPr txBox="1"/>
          <p:nvPr/>
        </p:nvSpPr>
        <p:spPr>
          <a:xfrm>
            <a:off x="6096000" y="36383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У сервісі будемо перевіряти на вхід, реєструвати і т.д.</a:t>
            </a:r>
            <a:br>
              <a:rPr lang="uk-UA" dirty="0"/>
            </a:br>
            <a:br>
              <a:rPr lang="uk-UA" dirty="0"/>
            </a:br>
            <a:r>
              <a:rPr lang="uk-UA" b="1" i="1" dirty="0"/>
              <a:t>В ньому дуже прості концепції запису до файлу, продивіться просто код із вчителем.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F627588-3F9C-E3BA-255D-793BFFA9D58A}"/>
              </a:ext>
            </a:extLst>
          </p:cNvPr>
          <p:cNvGrpSpPr/>
          <p:nvPr/>
        </p:nvGrpSpPr>
        <p:grpSpPr>
          <a:xfrm>
            <a:off x="3509355" y="2962403"/>
            <a:ext cx="740880" cy="267480"/>
            <a:chOff x="3509355" y="2962403"/>
            <a:chExt cx="74088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1F643DA-AB4E-F7E2-652F-A7B2D9E2A57F}"/>
                    </a:ext>
                  </a:extLst>
                </p14:cNvPr>
                <p14:cNvContentPartPr/>
                <p14:nvPr/>
              </p14:nvContentPartPr>
              <p14:xfrm>
                <a:off x="3509355" y="2962403"/>
                <a:ext cx="91800" cy="208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1F643DA-AB4E-F7E2-652F-A7B2D9E2A57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03235" y="2956283"/>
                  <a:ext cx="104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DF4C66F-A19B-4068-257F-4467B0321AFA}"/>
                    </a:ext>
                  </a:extLst>
                </p14:cNvPr>
                <p14:cNvContentPartPr/>
                <p14:nvPr/>
              </p14:nvContentPartPr>
              <p14:xfrm>
                <a:off x="3637875" y="3047723"/>
                <a:ext cx="111240" cy="101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DF4C66F-A19B-4068-257F-4467B0321AF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31755" y="3041603"/>
                  <a:ext cx="12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A95B53D-70C1-C0BA-D066-2FE769EFF081}"/>
                    </a:ext>
                  </a:extLst>
                </p14:cNvPr>
                <p14:cNvContentPartPr/>
                <p14:nvPr/>
              </p14:nvContentPartPr>
              <p14:xfrm>
                <a:off x="3736875" y="3014243"/>
                <a:ext cx="84240" cy="215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A95B53D-70C1-C0BA-D066-2FE769EFF08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30755" y="3008123"/>
                  <a:ext cx="964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B1ABC3D-9E41-9767-B7C7-2E0B54E63330}"/>
                    </a:ext>
                  </a:extLst>
                </p14:cNvPr>
                <p14:cNvContentPartPr/>
                <p14:nvPr/>
              </p14:nvContentPartPr>
              <p14:xfrm>
                <a:off x="3847755" y="3009203"/>
                <a:ext cx="95760" cy="97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B1ABC3D-9E41-9767-B7C7-2E0B54E6333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41635" y="3003083"/>
                  <a:ext cx="108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F29520F-1E2C-D8A2-2143-22D4936E332D}"/>
                    </a:ext>
                  </a:extLst>
                </p14:cNvPr>
                <p14:cNvContentPartPr/>
                <p14:nvPr/>
              </p14:nvContentPartPr>
              <p14:xfrm>
                <a:off x="3966915" y="2984363"/>
                <a:ext cx="147600" cy="114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F29520F-1E2C-D8A2-2143-22D4936E332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60795" y="2978243"/>
                  <a:ext cx="159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C8C146A-ED61-CC63-7854-576123D38FC6}"/>
                    </a:ext>
                  </a:extLst>
                </p14:cNvPr>
                <p14:cNvContentPartPr/>
                <p14:nvPr/>
              </p14:nvContentPartPr>
              <p14:xfrm>
                <a:off x="4172475" y="2982923"/>
                <a:ext cx="77760" cy="86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C8C146A-ED61-CC63-7854-576123D38F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66355" y="2976803"/>
                  <a:ext cx="9000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DDEC84-8F26-6E08-5F48-C9BDF46B99E2}"/>
              </a:ext>
            </a:extLst>
          </p:cNvPr>
          <p:cNvGrpSpPr/>
          <p:nvPr/>
        </p:nvGrpSpPr>
        <p:grpSpPr>
          <a:xfrm>
            <a:off x="4147635" y="3245003"/>
            <a:ext cx="634320" cy="257040"/>
            <a:chOff x="4147635" y="3245003"/>
            <a:chExt cx="63432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250853C-1BF2-A1DD-B91D-F2435732467B}"/>
                    </a:ext>
                  </a:extLst>
                </p14:cNvPr>
                <p14:cNvContentPartPr/>
                <p14:nvPr/>
              </p14:nvContentPartPr>
              <p14:xfrm>
                <a:off x="4147635" y="3273443"/>
                <a:ext cx="105120" cy="228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250853C-1BF2-A1DD-B91D-F243573246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41515" y="3267323"/>
                  <a:ext cx="1173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9DEDCA3-BE1E-ECC9-EB40-9099ED1B2BAD}"/>
                    </a:ext>
                  </a:extLst>
                </p14:cNvPr>
                <p14:cNvContentPartPr/>
                <p14:nvPr/>
              </p14:nvContentPartPr>
              <p14:xfrm>
                <a:off x="4281195" y="3261923"/>
                <a:ext cx="113040" cy="111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9DEDCA3-BE1E-ECC9-EB40-9099ED1B2BA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75075" y="3255803"/>
                  <a:ext cx="1252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5AD8B37-4E4F-AF68-BC69-4B3CD49C4C5F}"/>
                    </a:ext>
                  </a:extLst>
                </p14:cNvPr>
                <p14:cNvContentPartPr/>
                <p14:nvPr/>
              </p14:nvContentPartPr>
              <p14:xfrm>
                <a:off x="4389915" y="3257243"/>
                <a:ext cx="82080" cy="119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5AD8B37-4E4F-AF68-BC69-4B3CD49C4C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83795" y="3251123"/>
                  <a:ext cx="94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A89AB6F-EC05-456B-7B72-A9B5901F2A4D}"/>
                    </a:ext>
                  </a:extLst>
                </p14:cNvPr>
                <p14:cNvContentPartPr/>
                <p14:nvPr/>
              </p14:nvContentPartPr>
              <p14:xfrm>
                <a:off x="4484955" y="3255803"/>
                <a:ext cx="73080" cy="106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A89AB6F-EC05-456B-7B72-A9B5901F2A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78835" y="3249683"/>
                  <a:ext cx="853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343040D-AE17-E798-9289-192A4F7A6022}"/>
                    </a:ext>
                  </a:extLst>
                </p14:cNvPr>
                <p14:cNvContentPartPr/>
                <p14:nvPr/>
              </p14:nvContentPartPr>
              <p14:xfrm>
                <a:off x="4547955" y="3309803"/>
                <a:ext cx="32400" cy="53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343040D-AE17-E798-9289-192A4F7A602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41835" y="3303683"/>
                  <a:ext cx="446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998E93F-54DA-4446-8CA3-5DFC9D0A3239}"/>
                    </a:ext>
                  </a:extLst>
                </p14:cNvPr>
                <p14:cNvContentPartPr/>
                <p14:nvPr/>
              </p14:nvContentPartPr>
              <p14:xfrm>
                <a:off x="4624275" y="3245003"/>
                <a:ext cx="157680" cy="117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998E93F-54DA-4446-8CA3-5DFC9D0A323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18155" y="3238883"/>
                  <a:ext cx="16992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2311E4-B00D-01AC-4692-A43C843E5DBA}"/>
              </a:ext>
            </a:extLst>
          </p:cNvPr>
          <p:cNvGrpSpPr/>
          <p:nvPr/>
        </p:nvGrpSpPr>
        <p:grpSpPr>
          <a:xfrm>
            <a:off x="4562415" y="2841375"/>
            <a:ext cx="286200" cy="175680"/>
            <a:chOff x="4562415" y="2841375"/>
            <a:chExt cx="286200" cy="1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1AE6F7A-721C-615A-1A9E-3FCF415C811E}"/>
                    </a:ext>
                  </a:extLst>
                </p14:cNvPr>
                <p14:cNvContentPartPr/>
                <p14:nvPr/>
              </p14:nvContentPartPr>
              <p14:xfrm>
                <a:off x="4562415" y="2928855"/>
                <a:ext cx="30960" cy="88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1AE6F7A-721C-615A-1A9E-3FCF415C811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56295" y="2922735"/>
                  <a:ext cx="432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A55B3E7-B321-ACAC-F588-8E98FD51E6B6}"/>
                    </a:ext>
                  </a:extLst>
                </p14:cNvPr>
                <p14:cNvContentPartPr/>
                <p14:nvPr/>
              </p14:nvContentPartPr>
              <p14:xfrm>
                <a:off x="4604535" y="2910495"/>
                <a:ext cx="141120" cy="106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A55B3E7-B321-ACAC-F588-8E98FD51E6B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98415" y="2904375"/>
                  <a:ext cx="1533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D02572D-2071-A765-2C49-B205C347AC1A}"/>
                    </a:ext>
                  </a:extLst>
                </p14:cNvPr>
                <p14:cNvContentPartPr/>
                <p14:nvPr/>
              </p14:nvContentPartPr>
              <p14:xfrm>
                <a:off x="4752855" y="2841375"/>
                <a:ext cx="95760" cy="173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D02572D-2071-A765-2C49-B205C347AC1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46735" y="2835255"/>
                  <a:ext cx="108000" cy="186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DF6F75FA-0E65-A41E-6BE5-EDF12784DBA5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076787" y="1860163"/>
            <a:ext cx="6087325" cy="196242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9148633-81D1-DC70-3458-CA81B6DD114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750309" y="1860163"/>
            <a:ext cx="1657581" cy="53347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3807675-1E3C-A42D-D55E-E3D09F2FC17E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076786" y="3976620"/>
            <a:ext cx="4368811" cy="119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29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5F242F-4FBB-89C7-FDC2-6B1853A2E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24822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FC2DEBC-9113-F5D2-D678-46FA8903EF4A}"/>
                  </a:ext>
                </a:extLst>
              </p14:cNvPr>
              <p14:cNvContentPartPr/>
              <p14:nvPr/>
            </p14:nvContentPartPr>
            <p14:xfrm>
              <a:off x="94415" y="964750"/>
              <a:ext cx="3299040" cy="87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FC2DEBC-9113-F5D2-D678-46FA8903EF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95" y="958630"/>
                <a:ext cx="331128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39D07B4-8A78-9AB5-8F9B-74DA4A39E403}"/>
                  </a:ext>
                </a:extLst>
              </p14:cNvPr>
              <p14:cNvContentPartPr/>
              <p14:nvPr/>
            </p14:nvContentPartPr>
            <p14:xfrm>
              <a:off x="777695" y="2786350"/>
              <a:ext cx="1943280" cy="93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39D07B4-8A78-9AB5-8F9B-74DA4A39E4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1575" y="2780230"/>
                <a:ext cx="195552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1C42FC4-FBD9-6A09-25DD-950192E89955}"/>
                  </a:ext>
                </a:extLst>
              </p14:cNvPr>
              <p14:cNvContentPartPr/>
              <p14:nvPr/>
            </p14:nvContentPartPr>
            <p14:xfrm>
              <a:off x="514535" y="3942670"/>
              <a:ext cx="2469960" cy="104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1C42FC4-FBD9-6A09-25DD-950192E899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8415" y="3936550"/>
                <a:ext cx="248220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052E79C-88AE-F3B1-CBB9-26E9B35A7EEC}"/>
                  </a:ext>
                </a:extLst>
              </p14:cNvPr>
              <p14:cNvContentPartPr/>
              <p14:nvPr/>
            </p14:nvContentPartPr>
            <p14:xfrm>
              <a:off x="431015" y="6264310"/>
              <a:ext cx="2889000" cy="69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052E79C-88AE-F3B1-CBB9-26E9B35A7EE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4895" y="6258190"/>
                <a:ext cx="29012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A37266D-9DEB-CC68-CBFC-4227C78B709F}"/>
                  </a:ext>
                </a:extLst>
              </p14:cNvPr>
              <p14:cNvContentPartPr/>
              <p14:nvPr/>
            </p14:nvContentPartPr>
            <p14:xfrm>
              <a:off x="8197655" y="243823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A37266D-9DEB-CC68-CBFC-4227C78B709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91535" y="243211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1EB5DDA-3776-0B19-5ED0-581B94A0D1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29294" y="1345785"/>
            <a:ext cx="2191056" cy="4667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F58194-F3C1-FEB7-B5F9-2FC06C731A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17780" y="154136"/>
            <a:ext cx="4163006" cy="10002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02AB06-EE37-CD16-888D-8D4DEF7DC1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35836" y="0"/>
            <a:ext cx="2048161" cy="4953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2489EA-57DC-162A-2B8C-7E1EDEE62C7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30411" y="1367565"/>
            <a:ext cx="5010849" cy="3153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D79D3E7-B394-20FC-D634-B00762AEF927}"/>
                  </a:ext>
                </a:extLst>
              </p14:cNvPr>
              <p14:cNvContentPartPr/>
              <p14:nvPr/>
            </p14:nvContentPartPr>
            <p14:xfrm>
              <a:off x="3520535" y="2314030"/>
              <a:ext cx="128520" cy="280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D79D3E7-B394-20FC-D634-B00762AEF92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14415" y="2307910"/>
                <a:ext cx="14076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18C6D51-83CE-89C7-7A2B-9B384DB7C0FE}"/>
                  </a:ext>
                </a:extLst>
              </p14:cNvPr>
              <p14:cNvContentPartPr/>
              <p14:nvPr/>
            </p14:nvContentPartPr>
            <p14:xfrm>
              <a:off x="9048695" y="757750"/>
              <a:ext cx="199800" cy="228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18C6D51-83CE-89C7-7A2B-9B384DB7C0F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042575" y="751630"/>
                <a:ext cx="21204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3233EA2-B5C9-A8DD-5936-0C9BB7E039A7}"/>
                  </a:ext>
                </a:extLst>
              </p14:cNvPr>
              <p14:cNvContentPartPr/>
              <p14:nvPr/>
            </p14:nvContentPartPr>
            <p14:xfrm>
              <a:off x="10068935" y="1923790"/>
              <a:ext cx="169200" cy="159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3233EA2-B5C9-A8DD-5936-0C9BB7E039A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062815" y="1917670"/>
                <a:ext cx="1814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8796EC6-4007-D919-775D-D286DB1035AD}"/>
                  </a:ext>
                </a:extLst>
              </p14:cNvPr>
              <p14:cNvContentPartPr/>
              <p14:nvPr/>
            </p14:nvContentPartPr>
            <p14:xfrm>
              <a:off x="7735415" y="3849790"/>
              <a:ext cx="308160" cy="60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8796EC6-4007-D919-775D-D286DB1035A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729295" y="3843670"/>
                <a:ext cx="32040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8AD68D0-DE61-6879-2EC1-BE7F974E7AD6}"/>
                  </a:ext>
                </a:extLst>
              </p14:cNvPr>
              <p14:cNvContentPartPr/>
              <p14:nvPr/>
            </p14:nvContentPartPr>
            <p14:xfrm>
              <a:off x="7956095" y="4280350"/>
              <a:ext cx="292680" cy="39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8AD68D0-DE61-6879-2EC1-BE7F974E7AD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949975" y="4274230"/>
                <a:ext cx="3049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94B52B3-CEF9-5217-7399-D23A49C0A831}"/>
                  </a:ext>
                </a:extLst>
              </p14:cNvPr>
              <p14:cNvContentPartPr/>
              <p14:nvPr/>
            </p14:nvContentPartPr>
            <p14:xfrm>
              <a:off x="5821295" y="1765390"/>
              <a:ext cx="3670920" cy="675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94B52B3-CEF9-5217-7399-D23A49C0A83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815175" y="1759270"/>
                <a:ext cx="3683160" cy="68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3260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20014-2139-945F-EFE5-96403A980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0F47E64-C238-DBFF-85DA-0E973D57F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880" y="265556"/>
            <a:ext cx="5715000" cy="37528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6B5828-BC9B-68D8-8A32-6125CDC52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826" y="265556"/>
            <a:ext cx="3675185" cy="65924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2000" dirty="0"/>
              <a:t>На це заняття у нас буде пару завдань:</a:t>
            </a:r>
          </a:p>
          <a:p>
            <a:r>
              <a:rPr lang="uk-UA" sz="2000" dirty="0"/>
              <a:t>Доробити сервер на </a:t>
            </a:r>
            <a:r>
              <a:rPr lang="en-US" sz="2000" dirty="0"/>
              <a:t>Spring (</a:t>
            </a:r>
            <a:r>
              <a:rPr lang="uk-UA" sz="2000" dirty="0"/>
              <a:t>все те що і в клієнті)</a:t>
            </a:r>
            <a:endParaRPr lang="ru-RU" sz="2000" dirty="0"/>
          </a:p>
          <a:p>
            <a:r>
              <a:rPr lang="uk-UA" sz="2000" dirty="0"/>
              <a:t>Обробка повідомлень</a:t>
            </a:r>
            <a:endParaRPr lang="en-US" sz="2000" dirty="0"/>
          </a:p>
          <a:p>
            <a:r>
              <a:rPr lang="uk-UA" sz="2000" dirty="0"/>
              <a:t>Знайомство з будівельниками та фабриками (архітектури класів)</a:t>
            </a:r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r>
              <a:rPr lang="uk-UA" sz="2000" b="1" u="sng" dirty="0">
                <a:solidFill>
                  <a:srgbClr val="FF0000"/>
                </a:solidFill>
              </a:rPr>
              <a:t>Якщо комусь потрібний проект, попросіть скинути версію з уроку 6</a:t>
            </a:r>
            <a:endParaRPr lang="uk-UA" sz="2000" dirty="0"/>
          </a:p>
          <a:p>
            <a:r>
              <a:rPr lang="uk-UA" sz="2000" b="1" dirty="0">
                <a:solidFill>
                  <a:srgbClr val="FF0000"/>
                </a:solidFill>
              </a:rPr>
              <a:t>Поки робимо перші зміни у проекті </a:t>
            </a:r>
            <a:r>
              <a:rPr lang="en-US" sz="2000" b="1" u="sng" dirty="0">
                <a:solidFill>
                  <a:srgbClr val="FF0000"/>
                </a:solidFill>
              </a:rPr>
              <a:t>server</a:t>
            </a:r>
            <a:endParaRPr lang="uk-UA" sz="2000" b="1" u="sng" dirty="0">
              <a:solidFill>
                <a:srgbClr val="FF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C12A1D-B8BB-E4B9-643C-7542D7D852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714" r="54992" b="21715"/>
          <a:stretch>
            <a:fillRect/>
          </a:stretch>
        </p:blipFill>
        <p:spPr>
          <a:xfrm>
            <a:off x="8866959" y="134928"/>
            <a:ext cx="1491887" cy="6008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86440C5-1076-35A8-7DF0-60FEA1263A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8196"/>
          <a:stretch>
            <a:fillRect/>
          </a:stretch>
        </p:blipFill>
        <p:spPr>
          <a:xfrm>
            <a:off x="3992880" y="4325867"/>
            <a:ext cx="2207350" cy="158284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1302852-C8F1-BBA6-6250-15CC18AA06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530" y="4322595"/>
            <a:ext cx="2207350" cy="158612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1A723DA8-4CCF-260B-5B27-A0A032DBD549}"/>
              </a:ext>
            </a:extLst>
          </p:cNvPr>
          <p:cNvGrpSpPr/>
          <p:nvPr/>
        </p:nvGrpSpPr>
        <p:grpSpPr>
          <a:xfrm>
            <a:off x="6361354" y="5094206"/>
            <a:ext cx="1051920" cy="200880"/>
            <a:chOff x="6361354" y="5094206"/>
            <a:chExt cx="105192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DF7FD21-97EC-DD92-39C3-A1FAA37EF062}"/>
                    </a:ext>
                  </a:extLst>
                </p14:cNvPr>
                <p14:cNvContentPartPr/>
                <p14:nvPr/>
              </p14:nvContentPartPr>
              <p14:xfrm>
                <a:off x="6361354" y="5146766"/>
                <a:ext cx="991800" cy="79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DF7FD21-97EC-DD92-39C3-A1FAA37EF06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52354" y="5137766"/>
                  <a:ext cx="10094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DE66457-D884-79CE-0505-CDE904BE2DE3}"/>
                    </a:ext>
                  </a:extLst>
                </p14:cNvPr>
                <p14:cNvContentPartPr/>
                <p14:nvPr/>
              </p14:nvContentPartPr>
              <p14:xfrm>
                <a:off x="7145434" y="5094206"/>
                <a:ext cx="267840" cy="200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DE66457-D884-79CE-0505-CDE904BE2DE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36434" y="5085566"/>
                  <a:ext cx="28548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775ED74-0548-8F4E-7995-5BD43383F4D0}"/>
                  </a:ext>
                </a:extLst>
              </p14:cNvPr>
              <p14:cNvContentPartPr/>
              <p14:nvPr/>
            </p14:nvContentPartPr>
            <p14:xfrm>
              <a:off x="9235234" y="3056606"/>
              <a:ext cx="98280" cy="3571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775ED74-0548-8F4E-7995-5BD43383F4D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26234" y="3047966"/>
                <a:ext cx="11592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D82D435-C354-2FE4-806D-9D22532AB183}"/>
                  </a:ext>
                </a:extLst>
              </p14:cNvPr>
              <p14:cNvContentPartPr/>
              <p14:nvPr/>
            </p14:nvContentPartPr>
            <p14:xfrm>
              <a:off x="6687874" y="4623326"/>
              <a:ext cx="283680" cy="2998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D82D435-C354-2FE4-806D-9D22532AB18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78874" y="4614686"/>
                <a:ext cx="301320" cy="31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FBDEFE37-6F4C-5C08-3738-112948B6525E}"/>
              </a:ext>
            </a:extLst>
          </p:cNvPr>
          <p:cNvGrpSpPr/>
          <p:nvPr/>
        </p:nvGrpSpPr>
        <p:grpSpPr>
          <a:xfrm>
            <a:off x="8986834" y="3500486"/>
            <a:ext cx="897120" cy="223200"/>
            <a:chOff x="8986834" y="3500486"/>
            <a:chExt cx="89712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DED4E73-1252-9424-D993-44D6E718D961}"/>
                    </a:ext>
                  </a:extLst>
                </p14:cNvPr>
                <p14:cNvContentPartPr/>
                <p14:nvPr/>
              </p14:nvContentPartPr>
              <p14:xfrm>
                <a:off x="8986834" y="3514526"/>
                <a:ext cx="95400" cy="209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DED4E73-1252-9424-D993-44D6E718D96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78194" y="3505886"/>
                  <a:ext cx="1130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3CEE7B2-0774-6675-F2E1-2399872537BB}"/>
                    </a:ext>
                  </a:extLst>
                </p14:cNvPr>
                <p14:cNvContentPartPr/>
                <p14:nvPr/>
              </p14:nvContentPartPr>
              <p14:xfrm>
                <a:off x="9091594" y="3573206"/>
                <a:ext cx="202320" cy="110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3CEE7B2-0774-6675-F2E1-2399872537B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082594" y="3564206"/>
                  <a:ext cx="219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B771A00-829C-DF47-CDC9-A94D513520ED}"/>
                    </a:ext>
                  </a:extLst>
                </p14:cNvPr>
                <p14:cNvContentPartPr/>
                <p14:nvPr/>
              </p14:nvContentPartPr>
              <p14:xfrm>
                <a:off x="9300394" y="3565646"/>
                <a:ext cx="12600" cy="91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B771A00-829C-DF47-CDC9-A94D513520E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291394" y="3557006"/>
                  <a:ext cx="302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8B409CB-5284-05CB-27F3-B298C4254680}"/>
                    </a:ext>
                  </a:extLst>
                </p14:cNvPr>
                <p14:cNvContentPartPr/>
                <p14:nvPr/>
              </p14:nvContentPartPr>
              <p14:xfrm>
                <a:off x="9300394" y="3500486"/>
                <a:ext cx="5760" cy="30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8B409CB-5284-05CB-27F3-B298C425468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291394" y="3491846"/>
                  <a:ext cx="234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F61793C-4AA9-7833-9C88-4E7A4AC092FD}"/>
                    </a:ext>
                  </a:extLst>
                </p14:cNvPr>
                <p14:cNvContentPartPr/>
                <p14:nvPr/>
              </p14:nvContentPartPr>
              <p14:xfrm>
                <a:off x="9352234" y="3526766"/>
                <a:ext cx="101880" cy="133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F61793C-4AA9-7833-9C88-4E7A4AC092F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343594" y="3518126"/>
                  <a:ext cx="1195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C8C7126-E619-5A5D-5A06-C346474E3B42}"/>
                    </a:ext>
                  </a:extLst>
                </p14:cNvPr>
                <p14:cNvContentPartPr/>
                <p14:nvPr/>
              </p14:nvContentPartPr>
              <p14:xfrm>
                <a:off x="9482914" y="3513806"/>
                <a:ext cx="125640" cy="155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C8C7126-E619-5A5D-5A06-C346474E3B4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474274" y="3505166"/>
                  <a:ext cx="143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45EB0AC-1AD6-843E-1C82-5043A3A9BF20}"/>
                    </a:ext>
                  </a:extLst>
                </p14:cNvPr>
                <p14:cNvContentPartPr/>
                <p14:nvPr/>
              </p14:nvContentPartPr>
              <p14:xfrm>
                <a:off x="9613954" y="3504446"/>
                <a:ext cx="270000" cy="149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45EB0AC-1AD6-843E-1C82-5043A3A9BF2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604954" y="3495446"/>
                  <a:ext cx="28764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ABBF16A-7494-26B0-F58D-DD73FEF6ECFB}"/>
              </a:ext>
            </a:extLst>
          </p:cNvPr>
          <p:cNvGrpSpPr/>
          <p:nvPr/>
        </p:nvGrpSpPr>
        <p:grpSpPr>
          <a:xfrm>
            <a:off x="6373594" y="4137326"/>
            <a:ext cx="1072080" cy="380160"/>
            <a:chOff x="6373594" y="4137326"/>
            <a:chExt cx="107208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749BFC2-2BF7-4B89-7FA9-193E1333AA16}"/>
                    </a:ext>
                  </a:extLst>
                </p14:cNvPr>
                <p14:cNvContentPartPr/>
                <p14:nvPr/>
              </p14:nvContentPartPr>
              <p14:xfrm>
                <a:off x="6373594" y="4349726"/>
                <a:ext cx="94680" cy="128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749BFC2-2BF7-4B89-7FA9-193E1333AA1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64594" y="4341086"/>
                  <a:ext cx="1123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48E3932-D2A3-4DC0-BAAF-99005F7D50D8}"/>
                    </a:ext>
                  </a:extLst>
                </p14:cNvPr>
                <p14:cNvContentPartPr/>
                <p14:nvPr/>
              </p14:nvContentPartPr>
              <p14:xfrm>
                <a:off x="6478714" y="4342526"/>
                <a:ext cx="131760" cy="110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48E3932-D2A3-4DC0-BAAF-99005F7D50D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470074" y="4333886"/>
                  <a:ext cx="149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E48012B-1755-93B4-CFDB-4F75C588F5EC}"/>
                    </a:ext>
                  </a:extLst>
                </p14:cNvPr>
                <p14:cNvContentPartPr/>
                <p14:nvPr/>
              </p14:nvContentPartPr>
              <p14:xfrm>
                <a:off x="6596794" y="4297526"/>
                <a:ext cx="36000" cy="219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E48012B-1755-93B4-CFDB-4F75C588F5E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587794" y="4288526"/>
                  <a:ext cx="536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A9635CC-12B6-2872-F572-21CDBAEC778C}"/>
                    </a:ext>
                  </a:extLst>
                </p14:cNvPr>
                <p14:cNvContentPartPr/>
                <p14:nvPr/>
              </p14:nvContentPartPr>
              <p14:xfrm>
                <a:off x="6609754" y="4297526"/>
                <a:ext cx="67680" cy="98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A9635CC-12B6-2872-F572-21CDBAEC778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0754" y="4288526"/>
                  <a:ext cx="85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72A15E2-E7E8-5E0D-010C-1EC9C086505A}"/>
                    </a:ext>
                  </a:extLst>
                </p14:cNvPr>
                <p14:cNvContentPartPr/>
                <p14:nvPr/>
              </p14:nvContentPartPr>
              <p14:xfrm>
                <a:off x="6688234" y="4310846"/>
                <a:ext cx="101880" cy="104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72A15E2-E7E8-5E0D-010C-1EC9C086505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79234" y="4301846"/>
                  <a:ext cx="1195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E8D379B-8E49-01B9-786B-0E93BF34002C}"/>
                    </a:ext>
                  </a:extLst>
                </p14:cNvPr>
                <p14:cNvContentPartPr/>
                <p14:nvPr/>
              </p14:nvContentPartPr>
              <p14:xfrm>
                <a:off x="6790474" y="4271246"/>
                <a:ext cx="88200" cy="129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E8D379B-8E49-01B9-786B-0E93BF34002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81834" y="4262606"/>
                  <a:ext cx="105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3F05E40-5F29-DA64-8943-1FDAFE5674B5}"/>
                    </a:ext>
                  </a:extLst>
                </p14:cNvPr>
                <p14:cNvContentPartPr/>
                <p14:nvPr/>
              </p14:nvContentPartPr>
              <p14:xfrm>
                <a:off x="6779314" y="4206446"/>
                <a:ext cx="105840" cy="23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3F05E40-5F29-DA64-8943-1FDAFE5674B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770674" y="4197446"/>
                  <a:ext cx="1234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B85751D-A18B-CADE-52BC-3CF4D18CEB46}"/>
                    </a:ext>
                  </a:extLst>
                </p14:cNvPr>
                <p14:cNvContentPartPr/>
                <p14:nvPr/>
              </p14:nvContentPartPr>
              <p14:xfrm>
                <a:off x="6897034" y="4261886"/>
                <a:ext cx="117000" cy="101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B85751D-A18B-CADE-52BC-3CF4D18CEB4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888034" y="4252886"/>
                  <a:ext cx="134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7262341-ABA7-5E19-24BB-35129F8EF9D6}"/>
                    </a:ext>
                  </a:extLst>
                </p14:cNvPr>
                <p14:cNvContentPartPr/>
                <p14:nvPr/>
              </p14:nvContentPartPr>
              <p14:xfrm>
                <a:off x="7026994" y="4221206"/>
                <a:ext cx="147240" cy="11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7262341-ABA7-5E19-24BB-35129F8EF9D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017994" y="4212566"/>
                  <a:ext cx="164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13A660C-27B5-52F1-EB97-CE05D4F6B240}"/>
                    </a:ext>
                  </a:extLst>
                </p14:cNvPr>
                <p14:cNvContentPartPr/>
                <p14:nvPr/>
              </p14:nvContentPartPr>
              <p14:xfrm>
                <a:off x="7157314" y="4191686"/>
                <a:ext cx="147240" cy="246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13A660C-27B5-52F1-EB97-CE05D4F6B24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148674" y="4182686"/>
                  <a:ext cx="164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89EF974-28CF-1318-60C4-9B5322C923A9}"/>
                    </a:ext>
                  </a:extLst>
                </p14:cNvPr>
                <p14:cNvContentPartPr/>
                <p14:nvPr/>
              </p14:nvContentPartPr>
              <p14:xfrm>
                <a:off x="7300954" y="4137326"/>
                <a:ext cx="55440" cy="209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89EF974-28CF-1318-60C4-9B5322C923A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92314" y="4128326"/>
                  <a:ext cx="730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6653B57-98D8-A7E6-0D2D-F6EBA44756A6}"/>
                    </a:ext>
                  </a:extLst>
                </p14:cNvPr>
                <p14:cNvContentPartPr/>
                <p14:nvPr/>
              </p14:nvContentPartPr>
              <p14:xfrm>
                <a:off x="7354234" y="4323806"/>
                <a:ext cx="360" cy="35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6653B57-98D8-A7E6-0D2D-F6EBA44756A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345234" y="4314806"/>
                  <a:ext cx="180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26D766F-375D-632D-578F-D26FD6C69EB4}"/>
                    </a:ext>
                  </a:extLst>
                </p14:cNvPr>
                <p14:cNvContentPartPr/>
                <p14:nvPr/>
              </p14:nvContentPartPr>
              <p14:xfrm>
                <a:off x="7419034" y="4315166"/>
                <a:ext cx="26640" cy="21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26D766F-375D-632D-578F-D26FD6C69EB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410394" y="4306166"/>
                  <a:ext cx="44280" cy="39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BFA159B0-9366-F13C-981A-FE6B30CB1C8F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10040708" y="1604128"/>
            <a:ext cx="1793730" cy="103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4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0DD301-6A37-0D3E-61DF-6BC339DDB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411" y="705395"/>
            <a:ext cx="5506218" cy="4229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61A411-76E5-1D8E-506B-416B99B52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11" y="1164457"/>
            <a:ext cx="4525006" cy="31627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9877C9B-F046-EEF7-73A0-1CE4121D6FFD}"/>
                  </a:ext>
                </a:extLst>
              </p14:cNvPr>
              <p14:cNvContentPartPr/>
              <p14:nvPr/>
            </p14:nvContentPartPr>
            <p14:xfrm>
              <a:off x="2316420" y="1378620"/>
              <a:ext cx="1005120" cy="67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9877C9B-F046-EEF7-73A0-1CE4121D6F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10300" y="1372500"/>
                <a:ext cx="101736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52A8C47-417A-53D5-BCA4-2D3B04CD02DB}"/>
                  </a:ext>
                </a:extLst>
              </p14:cNvPr>
              <p14:cNvContentPartPr/>
              <p14:nvPr/>
            </p14:nvContentPartPr>
            <p14:xfrm>
              <a:off x="616140" y="1386180"/>
              <a:ext cx="442440" cy="2850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52A8C47-417A-53D5-BCA4-2D3B04CD02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0020" y="1380060"/>
                <a:ext cx="454680" cy="28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F6251A2-303D-3F72-0B20-0180319BA551}"/>
                  </a:ext>
                </a:extLst>
              </p14:cNvPr>
              <p14:cNvContentPartPr/>
              <p14:nvPr/>
            </p14:nvContentPartPr>
            <p14:xfrm>
              <a:off x="7452000" y="882900"/>
              <a:ext cx="1136520" cy="68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F6251A2-303D-3F72-0B20-0180319BA55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45880" y="876780"/>
                <a:ext cx="11487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ACCA741-9FEE-2C6C-A052-865264C8C107}"/>
                  </a:ext>
                </a:extLst>
              </p14:cNvPr>
              <p14:cNvContentPartPr/>
              <p14:nvPr/>
            </p14:nvContentPartPr>
            <p14:xfrm>
              <a:off x="5981400" y="905940"/>
              <a:ext cx="380520" cy="3828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ACCA741-9FEE-2C6C-A052-865264C8C10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75280" y="899820"/>
                <a:ext cx="392760" cy="38408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EF5FDB0-3F8D-965D-43B7-1A159D88CC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4326" y="4967435"/>
            <a:ext cx="4134427" cy="16004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49D9FA1-714F-D261-A63F-136EB6A9D30B}"/>
                  </a:ext>
                </a:extLst>
              </p14:cNvPr>
              <p14:cNvContentPartPr/>
              <p14:nvPr/>
            </p14:nvContentPartPr>
            <p14:xfrm>
              <a:off x="3594335" y="6242350"/>
              <a:ext cx="1523520" cy="90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49D9FA1-714F-D261-A63F-136EB6A9D30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88215" y="6236230"/>
                <a:ext cx="1535760" cy="1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0F826-7EAA-78F8-CD02-CA7F2EF9872F}"/>
              </a:ext>
            </a:extLst>
          </p:cNvPr>
          <p:cNvGrpSpPr/>
          <p:nvPr/>
        </p:nvGrpSpPr>
        <p:grpSpPr>
          <a:xfrm>
            <a:off x="5005175" y="3394390"/>
            <a:ext cx="4876920" cy="2660400"/>
            <a:chOff x="5005175" y="3394390"/>
            <a:chExt cx="4876920" cy="266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56B69B6-C3E1-8C86-D944-7F1758420D79}"/>
                    </a:ext>
                  </a:extLst>
                </p14:cNvPr>
                <p14:cNvContentPartPr/>
                <p14:nvPr/>
              </p14:nvContentPartPr>
              <p14:xfrm>
                <a:off x="5005175" y="3415630"/>
                <a:ext cx="4876920" cy="2639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56B69B6-C3E1-8C86-D944-7F1758420D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99055" y="3409510"/>
                  <a:ext cx="4889160" cy="265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CEFBA0B-DF74-5A06-E29A-787F8EC44BE1}"/>
                    </a:ext>
                  </a:extLst>
                </p14:cNvPr>
                <p14:cNvContentPartPr/>
                <p14:nvPr/>
              </p14:nvContentPartPr>
              <p14:xfrm>
                <a:off x="9227975" y="3394390"/>
                <a:ext cx="19872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CEFBA0B-DF74-5A06-E29A-787F8EC44BE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221855" y="3388270"/>
                  <a:ext cx="21096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AA8C012-5D41-2C09-2805-6E4109330CC6}"/>
                  </a:ext>
                </a:extLst>
              </p14:cNvPr>
              <p14:cNvContentPartPr/>
              <p14:nvPr/>
            </p14:nvContentPartPr>
            <p14:xfrm rot="9592208">
              <a:off x="5637523" y="6457563"/>
              <a:ext cx="34184" cy="33614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AA8C012-5D41-2C09-2805-6E4109330CC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 rot="9592208">
                <a:off x="5631341" y="6451419"/>
                <a:ext cx="46548" cy="45903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AE2FC56-2E25-6E6B-2145-D42548FA50B5}"/>
              </a:ext>
            </a:extLst>
          </p:cNvPr>
          <p:cNvGrpSpPr/>
          <p:nvPr/>
        </p:nvGrpSpPr>
        <p:grpSpPr>
          <a:xfrm>
            <a:off x="4582535" y="6116710"/>
            <a:ext cx="1746000" cy="479160"/>
            <a:chOff x="4582535" y="6116710"/>
            <a:chExt cx="1746000" cy="47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CBDCF64-84B7-3158-0885-188B69659889}"/>
                    </a:ext>
                  </a:extLst>
                </p14:cNvPr>
                <p14:cNvContentPartPr/>
                <p14:nvPr/>
              </p14:nvContentPartPr>
              <p14:xfrm>
                <a:off x="4582535" y="6441070"/>
                <a:ext cx="128160" cy="154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CBDCF64-84B7-3158-0885-188B6965988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76415" y="6434950"/>
                  <a:ext cx="140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44E1E13-1DF2-8553-E6B5-1FE81EA200C6}"/>
                    </a:ext>
                  </a:extLst>
                </p14:cNvPr>
                <p14:cNvContentPartPr/>
                <p14:nvPr/>
              </p14:nvContentPartPr>
              <p14:xfrm>
                <a:off x="4739855" y="6433510"/>
                <a:ext cx="105120" cy="79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44E1E13-1DF2-8553-E6B5-1FE81EA200C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733735" y="6427390"/>
                  <a:ext cx="117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7800639-2AF0-B63C-51F6-BC8B7D5F6C0D}"/>
                    </a:ext>
                  </a:extLst>
                </p14:cNvPr>
                <p14:cNvContentPartPr/>
                <p14:nvPr/>
              </p14:nvContentPartPr>
              <p14:xfrm>
                <a:off x="4855055" y="6442510"/>
                <a:ext cx="96120" cy="86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7800639-2AF0-B63C-51F6-BC8B7D5F6C0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848935" y="6436390"/>
                  <a:ext cx="108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9A8A057-0C81-230D-1C79-A122C3FD9B81}"/>
                    </a:ext>
                  </a:extLst>
                </p14:cNvPr>
                <p14:cNvContentPartPr/>
                <p14:nvPr/>
              </p14:nvContentPartPr>
              <p14:xfrm>
                <a:off x="4866215" y="6378790"/>
                <a:ext cx="82800" cy="43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9A8A057-0C81-230D-1C79-A122C3FD9B8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60095" y="6372670"/>
                  <a:ext cx="95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FC984E8-C496-5CE7-DB56-C667AE228E4F}"/>
                    </a:ext>
                  </a:extLst>
                </p14:cNvPr>
                <p14:cNvContentPartPr/>
                <p14:nvPr/>
              </p14:nvContentPartPr>
              <p14:xfrm>
                <a:off x="5139455" y="6418750"/>
                <a:ext cx="157320" cy="97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FC984E8-C496-5CE7-DB56-C667AE228E4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133335" y="6412630"/>
                  <a:ext cx="1695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7638BBC-E1D2-AB98-C3AC-9B890F2783B6}"/>
                    </a:ext>
                  </a:extLst>
                </p14:cNvPr>
                <p14:cNvContentPartPr/>
                <p14:nvPr/>
              </p14:nvContentPartPr>
              <p14:xfrm>
                <a:off x="5315495" y="6393550"/>
                <a:ext cx="66240" cy="99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7638BBC-E1D2-AB98-C3AC-9B890F2783B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09375" y="6387430"/>
                  <a:ext cx="784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067A381-555B-5D7F-72DC-65908F770CAE}"/>
                    </a:ext>
                  </a:extLst>
                </p14:cNvPr>
                <p14:cNvContentPartPr/>
                <p14:nvPr/>
              </p14:nvContentPartPr>
              <p14:xfrm>
                <a:off x="5442575" y="6381670"/>
                <a:ext cx="41400" cy="134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067A381-555B-5D7F-72DC-65908F770CA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36455" y="6375550"/>
                  <a:ext cx="53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C6FFEA6-E4DD-C5FD-B072-E97069160197}"/>
                    </a:ext>
                  </a:extLst>
                </p14:cNvPr>
                <p14:cNvContentPartPr/>
                <p14:nvPr/>
              </p14:nvContentPartPr>
              <p14:xfrm>
                <a:off x="5433935" y="6425230"/>
                <a:ext cx="65520" cy="38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C6FFEA6-E4DD-C5FD-B072-E9706916019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427815" y="6419110"/>
                  <a:ext cx="777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525E19A-660D-D850-ACB1-BEB51713ECEE}"/>
                    </a:ext>
                  </a:extLst>
                </p14:cNvPr>
                <p14:cNvContentPartPr/>
                <p14:nvPr/>
              </p14:nvContentPartPr>
              <p14:xfrm>
                <a:off x="5622935" y="6474190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525E19A-660D-D850-ACB1-BEB51713ECE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16815" y="646807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E04385D-DE80-B4F0-066E-F90E5A80EA1E}"/>
                    </a:ext>
                  </a:extLst>
                </p14:cNvPr>
                <p14:cNvContentPartPr/>
                <p14:nvPr/>
              </p14:nvContentPartPr>
              <p14:xfrm>
                <a:off x="5738135" y="6369070"/>
                <a:ext cx="113400" cy="112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E04385D-DE80-B4F0-066E-F90E5A80EA1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732015" y="6362950"/>
                  <a:ext cx="125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FA7D15E-0845-6C79-B07C-9FCC4D25546E}"/>
                    </a:ext>
                  </a:extLst>
                </p14:cNvPr>
                <p14:cNvContentPartPr/>
                <p14:nvPr/>
              </p14:nvContentPartPr>
              <p14:xfrm>
                <a:off x="5842535" y="6200950"/>
                <a:ext cx="106560" cy="248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FA7D15E-0845-6C79-B07C-9FCC4D25546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36415" y="6194830"/>
                  <a:ext cx="1188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D76F807-5AAA-5885-9CE9-3FA1C17649BA}"/>
                    </a:ext>
                  </a:extLst>
                </p14:cNvPr>
                <p14:cNvContentPartPr/>
                <p14:nvPr/>
              </p14:nvContentPartPr>
              <p14:xfrm>
                <a:off x="5976815" y="6200950"/>
                <a:ext cx="107280" cy="234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D76F807-5AAA-5885-9CE9-3FA1C17649B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970695" y="6194830"/>
                  <a:ext cx="1195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580C5EE-7E5C-84E8-5E61-473CB79F354C}"/>
                    </a:ext>
                  </a:extLst>
                </p14:cNvPr>
                <p14:cNvContentPartPr/>
                <p14:nvPr/>
              </p14:nvContentPartPr>
              <p14:xfrm>
                <a:off x="6168335" y="6116710"/>
                <a:ext cx="82800" cy="326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580C5EE-7E5C-84E8-5E61-473CB79F354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162215" y="6110590"/>
                  <a:ext cx="950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70C5C7A-8A30-E7D3-5AF6-9171749ED2AF}"/>
                    </a:ext>
                  </a:extLst>
                </p14:cNvPr>
                <p14:cNvContentPartPr/>
                <p14:nvPr/>
              </p14:nvContentPartPr>
              <p14:xfrm>
                <a:off x="6288575" y="6127510"/>
                <a:ext cx="39960" cy="341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70C5C7A-8A30-E7D3-5AF6-9171749ED2A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282455" y="6121390"/>
                  <a:ext cx="52200" cy="35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72257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F2FF8E-05DA-E272-57B7-7204BF002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7" y="126614"/>
            <a:ext cx="5691844" cy="2206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7DBB11-68FE-9A4A-3FAA-C3DA8B7A5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614"/>
            <a:ext cx="5229955" cy="22577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115E8D3-5F80-2F97-D779-22185EAE997E}"/>
                  </a:ext>
                </a:extLst>
              </p14:cNvPr>
              <p14:cNvContentPartPr/>
              <p14:nvPr/>
            </p14:nvContentPartPr>
            <p14:xfrm>
              <a:off x="282695" y="1438870"/>
              <a:ext cx="1724040" cy="695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115E8D3-5F80-2F97-D779-22185EAE99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575" y="1432750"/>
                <a:ext cx="1736280" cy="7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E7A9D85-9358-E558-FCF0-B8B9BCF80B9A}"/>
                  </a:ext>
                </a:extLst>
              </p14:cNvPr>
              <p14:cNvContentPartPr/>
              <p14:nvPr/>
            </p14:nvContentPartPr>
            <p14:xfrm>
              <a:off x="620015" y="1439590"/>
              <a:ext cx="2017440" cy="22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E7A9D85-9358-E558-FCF0-B8B9BCF80B9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3895" y="1433470"/>
                <a:ext cx="20296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6B4A769-A893-0A40-01B8-47CA5EB2E426}"/>
                  </a:ext>
                </a:extLst>
              </p14:cNvPr>
              <p14:cNvContentPartPr/>
              <p14:nvPr/>
            </p14:nvContentPartPr>
            <p14:xfrm>
              <a:off x="6241415" y="1103350"/>
              <a:ext cx="1482480" cy="1000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6B4A769-A893-0A40-01B8-47CA5EB2E42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35295" y="1097230"/>
                <a:ext cx="1494720" cy="10130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EB67350-58F0-76D3-5793-E91635F4FC11}"/>
              </a:ext>
            </a:extLst>
          </p:cNvPr>
          <p:cNvSpPr txBox="1"/>
          <p:nvPr/>
        </p:nvSpPr>
        <p:spPr>
          <a:xfrm>
            <a:off x="977462" y="2848369"/>
            <a:ext cx="728366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Stream() </a:t>
            </a:r>
            <a:r>
              <a:rPr lang="ru-RU" dirty="0"/>
              <a:t>це б</a:t>
            </a:r>
            <a:r>
              <a:rPr lang="uk-UA" dirty="0"/>
              <a:t>ільш швидкий, багатопоточний варіант циклу. До нього можна лише додавати операції, які далі виконуються і дають новий </a:t>
            </a:r>
            <a:r>
              <a:rPr lang="en-US" dirty="0"/>
              <a:t>Stream&lt;&gt;</a:t>
            </a:r>
          </a:p>
          <a:p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findFirst</a:t>
            </a:r>
            <a:r>
              <a:rPr lang="en-US" dirty="0"/>
              <a:t>() </a:t>
            </a:r>
            <a:r>
              <a:rPr lang="ru-RU" dirty="0"/>
              <a:t>знаходить об</a:t>
            </a:r>
            <a:r>
              <a:rPr lang="uk-UA" dirty="0"/>
              <a:t>’єкт типу </a:t>
            </a:r>
            <a:r>
              <a:rPr lang="en-US" dirty="0"/>
              <a:t>Optional&lt;&gt;, </a:t>
            </a:r>
            <a:r>
              <a:rPr lang="ru-RU" dirty="0"/>
              <a:t>який може м</a:t>
            </a:r>
            <a:r>
              <a:rPr lang="uk-UA" dirty="0"/>
              <a:t>істити або не містити в собі об’єкт</a:t>
            </a:r>
            <a:r>
              <a:rPr lang="en-US" dirty="0"/>
              <a:t> – </a:t>
            </a:r>
            <a:r>
              <a:rPr lang="ru-RU" dirty="0"/>
              <a:t>безпечна альтернатива </a:t>
            </a:r>
            <a:r>
              <a:rPr lang="en-US" dirty="0"/>
              <a:t>null</a:t>
            </a:r>
            <a:r>
              <a:rPr lang="uk-UA" dirty="0"/>
              <a:t>.</a:t>
            </a:r>
          </a:p>
          <a:p>
            <a:endParaRPr lang="uk-UA" dirty="0"/>
          </a:p>
          <a:p>
            <a:r>
              <a:rPr lang="uk-UA" dirty="0"/>
              <a:t>В </a:t>
            </a:r>
            <a:r>
              <a:rPr lang="en-US" dirty="0"/>
              <a:t>Optional&lt;&gt; </a:t>
            </a:r>
            <a:r>
              <a:rPr lang="uk-UA" dirty="0"/>
              <a:t>є метод, який виконує</a:t>
            </a:r>
            <a:r>
              <a:rPr lang="en-US" dirty="0"/>
              <a:t> </a:t>
            </a:r>
            <a:r>
              <a:rPr lang="uk-UA" dirty="0"/>
              <a:t>задані операції тільки тоді, коли міститься значення - </a:t>
            </a:r>
            <a:r>
              <a:rPr lang="en-US" dirty="0"/>
              <a:t>.</a:t>
            </a:r>
            <a:r>
              <a:rPr lang="en-US" dirty="0" err="1"/>
              <a:t>ifPresent</a:t>
            </a:r>
            <a:r>
              <a:rPr lang="en-US" dirty="0"/>
              <a:t>().</a:t>
            </a:r>
            <a:endParaRPr lang="uk-UA" dirty="0"/>
          </a:p>
          <a:p>
            <a:endParaRPr lang="uk-UA" dirty="0"/>
          </a:p>
          <a:p>
            <a:r>
              <a:rPr lang="uk-UA" dirty="0"/>
              <a:t>Далі запускається видалення значення з списку – користувач від’єднався.</a:t>
            </a:r>
            <a:br>
              <a:rPr lang="uk-UA" dirty="0"/>
            </a:br>
            <a:r>
              <a:rPr lang="uk-UA" dirty="0"/>
              <a:t>Те саме в </a:t>
            </a:r>
            <a:r>
              <a:rPr lang="en-US" dirty="0" err="1"/>
              <a:t>onError</a:t>
            </a:r>
            <a:r>
              <a:rPr lang="en-US" dirty="0"/>
              <a:t>(), </a:t>
            </a:r>
            <a:r>
              <a:rPr lang="uk-UA" dirty="0"/>
              <a:t>тільки користувача поки що від’єднуємо.</a:t>
            </a:r>
          </a:p>
        </p:txBody>
      </p:sp>
    </p:spTree>
    <p:extLst>
      <p:ext uri="{BB962C8B-B14F-4D97-AF65-F5344CB8AC3E}">
        <p14:creationId xmlns:p14="http://schemas.microsoft.com/office/powerpoint/2010/main" val="2585698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DCF9D3-CF60-99F7-FEF3-FB557A132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5314950" cy="6829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585D4A5-50A5-086B-0A41-7A5E6FB14272}"/>
                  </a:ext>
                </a:extLst>
              </p14:cNvPr>
              <p14:cNvContentPartPr/>
              <p14:nvPr/>
            </p14:nvContentPartPr>
            <p14:xfrm>
              <a:off x="523980" y="4899600"/>
              <a:ext cx="442440" cy="511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585D4A5-50A5-086B-0A41-7A5E6FB142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7860" y="4893480"/>
                <a:ext cx="454680" cy="52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C0D603C-558E-BC8D-62F8-2C70D7962CE2}"/>
                  </a:ext>
                </a:extLst>
              </p14:cNvPr>
              <p14:cNvContentPartPr/>
              <p14:nvPr/>
            </p14:nvContentPartPr>
            <p14:xfrm>
              <a:off x="546300" y="1958040"/>
              <a:ext cx="440280" cy="269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C0D603C-558E-BC8D-62F8-2C70D7962C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0180" y="1951920"/>
                <a:ext cx="45252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50BBBB5-60CE-2132-182A-F4C2092E2211}"/>
                  </a:ext>
                </a:extLst>
              </p14:cNvPr>
              <p14:cNvContentPartPr/>
              <p14:nvPr/>
            </p14:nvContentPartPr>
            <p14:xfrm>
              <a:off x="561780" y="2811240"/>
              <a:ext cx="365760" cy="291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50BBBB5-60CE-2132-182A-F4C2092E22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5660" y="2805120"/>
                <a:ext cx="37800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E68F142-4FC6-6B75-6D0D-59292875574D}"/>
                  </a:ext>
                </a:extLst>
              </p14:cNvPr>
              <p14:cNvContentPartPr/>
              <p14:nvPr/>
            </p14:nvContentPartPr>
            <p14:xfrm>
              <a:off x="546300" y="3457800"/>
              <a:ext cx="387360" cy="225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E68F142-4FC6-6B75-6D0D-59292875574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0180" y="3451680"/>
                <a:ext cx="39960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60F19D5-F1DC-5D70-FD05-48DBD259D0CA}"/>
                  </a:ext>
                </a:extLst>
              </p14:cNvPr>
              <p14:cNvContentPartPr/>
              <p14:nvPr/>
            </p14:nvContentPartPr>
            <p14:xfrm>
              <a:off x="249300" y="669420"/>
              <a:ext cx="519840" cy="603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60F19D5-F1DC-5D70-FD05-48DBD259D0C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3180" y="663300"/>
                <a:ext cx="532080" cy="6156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A408668-380E-5898-77CD-83B79799A6FC}"/>
              </a:ext>
            </a:extLst>
          </p:cNvPr>
          <p:cNvSpPr txBox="1"/>
          <p:nvPr/>
        </p:nvSpPr>
        <p:spPr>
          <a:xfrm>
            <a:off x="2696220" y="4321762"/>
            <a:ext cx="26746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>
                <a:solidFill>
                  <a:schemeClr val="bg1"/>
                </a:solidFill>
              </a:rPr>
              <a:t>безпечно виходимо, </a:t>
            </a:r>
          </a:p>
          <a:p>
            <a:r>
              <a:rPr lang="ru-RU" sz="1400" dirty="0">
                <a:solidFill>
                  <a:schemeClr val="bg1"/>
                </a:solidFill>
              </a:rPr>
              <a:t>щ</a:t>
            </a:r>
            <a:r>
              <a:rPr lang="uk-UA" sz="1400" dirty="0">
                <a:solidFill>
                  <a:schemeClr val="bg1"/>
                </a:solidFill>
              </a:rPr>
              <a:t>об користувачам видало </a:t>
            </a:r>
            <a:r>
              <a:rPr lang="en-US" sz="1400" dirty="0" err="1">
                <a:solidFill>
                  <a:schemeClr val="bg1"/>
                </a:solidFill>
              </a:rPr>
              <a:t>onClosed</a:t>
            </a:r>
            <a:endParaRPr lang="uk-UA" sz="1400" dirty="0">
              <a:solidFill>
                <a:schemeClr val="bg1"/>
              </a:solidFill>
            </a:endParaRPr>
          </a:p>
          <a:p>
            <a:endParaRPr lang="uk-UA" sz="1400" dirty="0">
              <a:solidFill>
                <a:schemeClr val="bg1"/>
              </a:solidFill>
            </a:endParaRPr>
          </a:p>
          <a:p>
            <a:r>
              <a:rPr lang="uk-UA" sz="1400" dirty="0">
                <a:solidFill>
                  <a:schemeClr val="bg1"/>
                </a:solidFill>
              </a:rPr>
              <a:t>Закриваємо наш застосунок</a:t>
            </a:r>
          </a:p>
          <a:p>
            <a:r>
              <a:rPr lang="uk-UA" sz="1400" dirty="0">
                <a:solidFill>
                  <a:schemeClr val="bg1"/>
                </a:solidFill>
              </a:rPr>
              <a:t>(всю </a:t>
            </a:r>
            <a:r>
              <a:rPr lang="en-US" sz="1400" dirty="0">
                <a:solidFill>
                  <a:schemeClr val="bg1"/>
                </a:solidFill>
              </a:rPr>
              <a:t>java </a:t>
            </a:r>
            <a:r>
              <a:rPr lang="en-US" sz="1400" dirty="0" err="1">
                <a:solidFill>
                  <a:schemeClr val="bg1"/>
                </a:solidFill>
              </a:rPr>
              <a:t>vitual</a:t>
            </a:r>
            <a:r>
              <a:rPr lang="en-US" sz="1400" dirty="0">
                <a:solidFill>
                  <a:schemeClr val="bg1"/>
                </a:solidFill>
              </a:rPr>
              <a:t> machine</a:t>
            </a:r>
            <a:r>
              <a:rPr lang="uk-UA" sz="1400" dirty="0">
                <a:solidFill>
                  <a:schemeClr val="bg1"/>
                </a:solidFill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D5D185C-F761-2820-2F2C-B6BC99241EB0}"/>
                  </a:ext>
                </a:extLst>
              </p14:cNvPr>
              <p14:cNvContentPartPr/>
              <p14:nvPr/>
            </p14:nvContentPartPr>
            <p14:xfrm>
              <a:off x="4000390" y="831660"/>
              <a:ext cx="304200" cy="195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D5D185C-F761-2820-2F2C-B6BC99241EB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94270" y="825540"/>
                <a:ext cx="316440" cy="20808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D7F6F42-1429-A1C8-E440-F2955553B49B}"/>
              </a:ext>
            </a:extLst>
          </p:cNvPr>
          <p:cNvSpPr txBox="1"/>
          <p:nvPr/>
        </p:nvSpPr>
        <p:spPr>
          <a:xfrm>
            <a:off x="4000390" y="1027500"/>
            <a:ext cx="1297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>
                <a:solidFill>
                  <a:schemeClr val="bg1"/>
                </a:solidFill>
              </a:rPr>
              <a:t>на майбутнє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5125BD9-0A41-08B6-7986-DD708A4E2E93}"/>
                  </a:ext>
                </a:extLst>
              </p14:cNvPr>
              <p14:cNvContentPartPr/>
              <p14:nvPr/>
            </p14:nvContentPartPr>
            <p14:xfrm>
              <a:off x="1841360" y="5238100"/>
              <a:ext cx="874080" cy="272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5125BD9-0A41-08B6-7986-DD708A4E2E9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35240" y="5231980"/>
                <a:ext cx="88632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0734037-EEB0-9C62-5B18-49A499515B8B}"/>
                  </a:ext>
                </a:extLst>
              </p14:cNvPr>
              <p14:cNvContentPartPr/>
              <p14:nvPr/>
            </p14:nvContentPartPr>
            <p14:xfrm>
              <a:off x="2368400" y="4654180"/>
              <a:ext cx="404640" cy="349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0734037-EEB0-9C62-5B18-49A499515B8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62280" y="4648060"/>
                <a:ext cx="41688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33D0EDB-B61D-7AC0-6551-F01EF0B0F76F}"/>
                  </a:ext>
                </a:extLst>
              </p14:cNvPr>
              <p14:cNvContentPartPr/>
              <p14:nvPr/>
            </p14:nvContentPartPr>
            <p14:xfrm>
              <a:off x="6673775" y="2543350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33D0EDB-B61D-7AC0-6551-F01EF0B0F76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67655" y="253723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C476DBC3-08E5-5C33-BD95-771657F6FF8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00390" y="89826"/>
            <a:ext cx="1533739" cy="4382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3C9E94-C2FF-8E7C-1B97-03A8E5A3A73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05601" y="46288"/>
            <a:ext cx="1733792" cy="98121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D040961-5E0B-40CE-A590-3A6FE68459F4}"/>
              </a:ext>
            </a:extLst>
          </p:cNvPr>
          <p:cNvSpPr txBox="1"/>
          <p:nvPr/>
        </p:nvSpPr>
        <p:spPr>
          <a:xfrm>
            <a:off x="8357769" y="98683"/>
            <a:ext cx="1915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/>
              <a:t>Тепер проект </a:t>
            </a:r>
            <a:r>
              <a:rPr lang="en-US" sz="1400" dirty="0"/>
              <a:t>client</a:t>
            </a:r>
            <a:endParaRPr lang="uk-UA" sz="14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5576EB0-2A4E-0738-6849-FBE0DEEBA7A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58052" y="1151205"/>
            <a:ext cx="4877481" cy="10764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F0365CF-0B8A-4B23-7EC6-BEEAE126638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998602" y="927754"/>
            <a:ext cx="1924319" cy="43821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6544596-6CA2-F5CF-A6C7-92B4C08EECB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17238" y="2351385"/>
            <a:ext cx="3590176" cy="453803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ED072-473F-F01B-A93F-5D5386988051}"/>
              </a:ext>
            </a:extLst>
          </p:cNvPr>
          <p:cNvSpPr txBox="1"/>
          <p:nvPr/>
        </p:nvSpPr>
        <p:spPr>
          <a:xfrm>
            <a:off x="7480959" y="5014259"/>
            <a:ext cx="1915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Те саме що </a:t>
            </a:r>
            <a:r>
              <a:rPr lang="uk-UA" sz="1400" dirty="0">
                <a:solidFill>
                  <a:schemeClr val="bg1"/>
                </a:solidFill>
              </a:rPr>
              <a:t>в </a:t>
            </a:r>
            <a:r>
              <a:rPr lang="en-US" sz="1400" dirty="0" err="1">
                <a:solidFill>
                  <a:schemeClr val="bg1"/>
                </a:solidFill>
              </a:rPr>
              <a:t>ServerApp</a:t>
            </a:r>
            <a:endParaRPr lang="uk-UA" sz="1400" dirty="0">
              <a:solidFill>
                <a:schemeClr val="bg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08B8381-91D1-DFB3-12CF-6237B24EFC3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874087" y="2446601"/>
            <a:ext cx="1590897" cy="5144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FDEE0DD-D58A-F364-9582-D42E62C96377}"/>
                  </a:ext>
                </a:extLst>
              </p14:cNvPr>
              <p14:cNvContentPartPr/>
              <p14:nvPr/>
            </p14:nvContentPartPr>
            <p14:xfrm>
              <a:off x="5400455" y="4848790"/>
              <a:ext cx="1988280" cy="322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FDEE0DD-D58A-F364-9582-D42E62C9637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394335" y="4842670"/>
                <a:ext cx="2000520" cy="33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7570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89CC75C-3896-74EF-D8BB-1DC046A4F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87" y="57150"/>
            <a:ext cx="8810625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18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F8527-8011-0D33-BAF8-F16A989F5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8754" y="713890"/>
            <a:ext cx="7156938" cy="2449025"/>
          </a:xfrm>
        </p:spPr>
        <p:txBody>
          <a:bodyPr/>
          <a:lstStyle/>
          <a:p>
            <a:pPr marL="0" indent="0" algn="ctr">
              <a:buNone/>
            </a:pPr>
            <a:r>
              <a:rPr lang="uk-UA" dirty="0"/>
              <a:t>А далі реєстрація на сервері...</a:t>
            </a:r>
          </a:p>
        </p:txBody>
      </p:sp>
      <p:pic>
        <p:nvPicPr>
          <p:cNvPr id="5" name="Picture 4" descr="A person in an elephant garment&#10;&#10;AI-generated content may be incorrect.">
            <a:extLst>
              <a:ext uri="{FF2B5EF4-FFF2-40B4-BE49-F238E27FC236}">
                <a16:creationId xmlns:a16="http://schemas.microsoft.com/office/drawing/2014/main" id="{1E805A41-B830-6809-47E5-CFD0B6D42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925" y="1759726"/>
            <a:ext cx="3791771" cy="494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68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834CB-7033-A11F-F7AB-3B4FCE94D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D9A6865-45A8-A690-09A3-6368F423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95" y="197950"/>
            <a:ext cx="3735420" cy="3029752"/>
          </a:xfrm>
        </p:spPr>
        <p:txBody>
          <a:bodyPr>
            <a:normAutofit/>
          </a:bodyPr>
          <a:lstStyle/>
          <a:p>
            <a:r>
              <a:rPr lang="uk-UA" sz="1800" dirty="0"/>
              <a:t>Зробимо таку ж структуру проекту як у клієнті – треба притримуватися одного стилю.</a:t>
            </a:r>
          </a:p>
          <a:p>
            <a:endParaRPr lang="uk-UA" sz="1800" dirty="0"/>
          </a:p>
          <a:p>
            <a:r>
              <a:rPr lang="uk-UA" sz="1800" dirty="0"/>
              <a:t>Також скопіюємо всі реквести з клієнта – сервер та клієнт мають мати спільну мову запитів.</a:t>
            </a:r>
            <a:endParaRPr lang="en-US" sz="1800" dirty="0"/>
          </a:p>
          <a:p>
            <a:pPr marL="0" indent="0">
              <a:buNone/>
            </a:pPr>
            <a:endParaRPr lang="uk-UA" sz="1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3820F4-1697-DBB5-9ECD-3EA7DBFAB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47" y="3429000"/>
            <a:ext cx="2461668" cy="274527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C067BCE-5875-B708-E3DE-08717045FDEB}"/>
              </a:ext>
            </a:extLst>
          </p:cNvPr>
          <p:cNvSpPr txBox="1"/>
          <p:nvPr/>
        </p:nvSpPr>
        <p:spPr>
          <a:xfrm>
            <a:off x="960059" y="6301350"/>
            <a:ext cx="4007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dirty="0"/>
              <a:t>Буквально копіюємо папку з клієнту.</a:t>
            </a:r>
            <a:endParaRPr lang="en-US" sz="18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6A91D96-A7AC-E329-F54A-6EC481760894}"/>
              </a:ext>
            </a:extLst>
          </p:cNvPr>
          <p:cNvGrpSpPr/>
          <p:nvPr/>
        </p:nvGrpSpPr>
        <p:grpSpPr>
          <a:xfrm>
            <a:off x="3383475" y="5491646"/>
            <a:ext cx="1152360" cy="495360"/>
            <a:chOff x="2064034" y="5491646"/>
            <a:chExt cx="1152360" cy="49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1459AE4-470E-B3BC-D94A-002D4C0A80EE}"/>
                    </a:ext>
                  </a:extLst>
                </p14:cNvPr>
                <p14:cNvContentPartPr/>
                <p14:nvPr/>
              </p14:nvContentPartPr>
              <p14:xfrm>
                <a:off x="2102914" y="5491646"/>
                <a:ext cx="105840" cy="233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1459AE4-470E-B3BC-D94A-002D4C0A80E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94274" y="5482646"/>
                  <a:ext cx="1234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0981F82-3C02-9CA8-2662-0C42FD3F4B0F}"/>
                    </a:ext>
                  </a:extLst>
                </p14:cNvPr>
                <p14:cNvContentPartPr/>
                <p14:nvPr/>
              </p14:nvContentPartPr>
              <p14:xfrm>
                <a:off x="2194354" y="5682446"/>
                <a:ext cx="10800" cy="65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0981F82-3C02-9CA8-2662-0C42FD3F4B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85354" y="5673446"/>
                  <a:ext cx="284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1349E63-6809-2714-AEB8-1BDE34151460}"/>
                    </a:ext>
                  </a:extLst>
                </p14:cNvPr>
                <p14:cNvContentPartPr/>
                <p14:nvPr/>
              </p14:nvContentPartPr>
              <p14:xfrm>
                <a:off x="2064034" y="5838686"/>
                <a:ext cx="5400" cy="148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1349E63-6809-2714-AEB8-1BDE3415146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55034" y="5830046"/>
                  <a:ext cx="230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6F4187B-FF58-AA00-F170-C1A1F157D930}"/>
                    </a:ext>
                  </a:extLst>
                </p14:cNvPr>
                <p14:cNvContentPartPr/>
                <p14:nvPr/>
              </p14:nvContentPartPr>
              <p14:xfrm>
                <a:off x="2084194" y="5852366"/>
                <a:ext cx="178200" cy="132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6F4187B-FF58-AA00-F170-C1A1F157D93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75554" y="5843366"/>
                  <a:ext cx="1958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E615A62-E180-04C1-A74D-AB8C0DB9BF91}"/>
                    </a:ext>
                  </a:extLst>
                </p14:cNvPr>
                <p14:cNvContentPartPr/>
                <p14:nvPr/>
              </p14:nvContentPartPr>
              <p14:xfrm>
                <a:off x="2311714" y="5829326"/>
                <a:ext cx="131040" cy="139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E615A62-E180-04C1-A74D-AB8C0DB9BF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03074" y="5820686"/>
                  <a:ext cx="148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5195DA8-1471-6A92-0C6D-9CE4F148C807}"/>
                    </a:ext>
                  </a:extLst>
                </p14:cNvPr>
                <p14:cNvContentPartPr/>
                <p14:nvPr/>
              </p14:nvContentPartPr>
              <p14:xfrm>
                <a:off x="2429434" y="5695046"/>
                <a:ext cx="360" cy="23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5195DA8-1471-6A92-0C6D-9CE4F148C80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20434" y="5686406"/>
                  <a:ext cx="18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C73793-6F2A-F8CF-21B7-F5CD505A32D8}"/>
                    </a:ext>
                  </a:extLst>
                </p14:cNvPr>
                <p14:cNvContentPartPr/>
                <p14:nvPr/>
              </p14:nvContentPartPr>
              <p14:xfrm>
                <a:off x="2494594" y="5774966"/>
                <a:ext cx="120240" cy="128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C73793-6F2A-F8CF-21B7-F5CD505A32D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85954" y="5765966"/>
                  <a:ext cx="137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E886B35-F414-414F-7260-94F2A2FD1CCF}"/>
                    </a:ext>
                  </a:extLst>
                </p14:cNvPr>
                <p14:cNvContentPartPr/>
                <p14:nvPr/>
              </p14:nvContentPartPr>
              <p14:xfrm>
                <a:off x="2676394" y="5707286"/>
                <a:ext cx="108360" cy="261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E886B35-F414-414F-7260-94F2A2FD1CC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67754" y="5698646"/>
                  <a:ext cx="1260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5786E9A-F8EB-4BD2-D82A-784E97CF7DED}"/>
                    </a:ext>
                  </a:extLst>
                </p14:cNvPr>
                <p14:cNvContentPartPr/>
                <p14:nvPr/>
              </p14:nvContentPartPr>
              <p14:xfrm>
                <a:off x="2806354" y="5839046"/>
                <a:ext cx="142560" cy="105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5786E9A-F8EB-4BD2-D82A-784E97CF7D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97714" y="5830046"/>
                  <a:ext cx="1602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0A094F3-6555-1A82-0563-315824396920}"/>
                    </a:ext>
                  </a:extLst>
                </p14:cNvPr>
                <p14:cNvContentPartPr/>
                <p14:nvPr/>
              </p14:nvContentPartPr>
              <p14:xfrm>
                <a:off x="2978434" y="5760206"/>
                <a:ext cx="360" cy="142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0A094F3-6555-1A82-0563-31582439692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69434" y="5751566"/>
                  <a:ext cx="18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D11541D-8931-130A-2F7B-6CD268E65DC0}"/>
                    </a:ext>
                  </a:extLst>
                </p14:cNvPr>
                <p14:cNvContentPartPr/>
                <p14:nvPr/>
              </p14:nvContentPartPr>
              <p14:xfrm>
                <a:off x="2886634" y="5746886"/>
                <a:ext cx="329760" cy="192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D11541D-8931-130A-2F7B-6CD268E65DC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77634" y="5737886"/>
                  <a:ext cx="347400" cy="210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476A3CDA-0E77-8337-7A1F-E96679B85D4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083951" y="108662"/>
            <a:ext cx="2546885" cy="49858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094C3B7-FF79-54CF-FFD9-5D21159C9884}"/>
                  </a:ext>
                </a:extLst>
              </p14:cNvPr>
              <p14:cNvContentPartPr/>
              <p14:nvPr/>
            </p14:nvContentPartPr>
            <p14:xfrm>
              <a:off x="10148194" y="522926"/>
              <a:ext cx="264240" cy="361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094C3B7-FF79-54CF-FFD9-5D21159C988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139194" y="514286"/>
                <a:ext cx="281880" cy="37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C60CBFF-F607-C079-3ECE-887D41641540}"/>
              </a:ext>
            </a:extLst>
          </p:cNvPr>
          <p:cNvGrpSpPr/>
          <p:nvPr/>
        </p:nvGrpSpPr>
        <p:grpSpPr>
          <a:xfrm>
            <a:off x="9731314" y="992726"/>
            <a:ext cx="1604880" cy="1250280"/>
            <a:chOff x="9731314" y="992726"/>
            <a:chExt cx="1604880" cy="12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AAE5B4B-F387-B151-76B3-DDBF6435A6C7}"/>
                    </a:ext>
                  </a:extLst>
                </p14:cNvPr>
                <p14:cNvContentPartPr/>
                <p14:nvPr/>
              </p14:nvContentPartPr>
              <p14:xfrm>
                <a:off x="9731314" y="1058966"/>
                <a:ext cx="94680" cy="248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AAE5B4B-F387-B151-76B3-DDBF6435A6C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722674" y="1050326"/>
                  <a:ext cx="1123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1010ED5-85DC-F9B4-FB81-68E4C4717F79}"/>
                    </a:ext>
                  </a:extLst>
                </p14:cNvPr>
                <p14:cNvContentPartPr/>
                <p14:nvPr/>
              </p14:nvContentPartPr>
              <p14:xfrm>
                <a:off x="9862354" y="1121246"/>
                <a:ext cx="280440" cy="119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1010ED5-85DC-F9B4-FB81-68E4C4717F7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53354" y="1112246"/>
                  <a:ext cx="298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A70DA65-4A31-B84C-8B9D-464D9FA73289}"/>
                    </a:ext>
                  </a:extLst>
                </p14:cNvPr>
                <p14:cNvContentPartPr/>
                <p14:nvPr/>
              </p14:nvContentPartPr>
              <p14:xfrm>
                <a:off x="10110754" y="992726"/>
                <a:ext cx="360" cy="35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A70DA65-4A31-B84C-8B9D-464D9FA7328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101754" y="983726"/>
                  <a:ext cx="180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283BDE8-7A44-0C00-9FF2-D77221830545}"/>
                    </a:ext>
                  </a:extLst>
                </p14:cNvPr>
                <p14:cNvContentPartPr/>
                <p14:nvPr/>
              </p14:nvContentPartPr>
              <p14:xfrm>
                <a:off x="10166554" y="1110086"/>
                <a:ext cx="356400" cy="202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283BDE8-7A44-0C00-9FF2-D7722183054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157554" y="1101086"/>
                  <a:ext cx="3740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948BA0B-7794-C38F-81E4-04EDFB7258F1}"/>
                    </a:ext>
                  </a:extLst>
                </p14:cNvPr>
                <p14:cNvContentPartPr/>
                <p14:nvPr/>
              </p14:nvContentPartPr>
              <p14:xfrm>
                <a:off x="10554274" y="1110086"/>
                <a:ext cx="5760" cy="1375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948BA0B-7794-C38F-81E4-04EDFB7258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545634" y="1101086"/>
                  <a:ext cx="23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E7DAAC5-E2BD-1394-9C85-5816515AE7E2}"/>
                    </a:ext>
                  </a:extLst>
                </p14:cNvPr>
                <p14:cNvContentPartPr/>
                <p14:nvPr/>
              </p14:nvContentPartPr>
              <p14:xfrm>
                <a:off x="10476514" y="1109006"/>
                <a:ext cx="221400" cy="149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E7DAAC5-E2BD-1394-9C85-5816515AE7E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467514" y="1100006"/>
                  <a:ext cx="239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6FF14EB-2AEF-F06B-B5FF-6D409F88C410}"/>
                    </a:ext>
                  </a:extLst>
                </p14:cNvPr>
                <p14:cNvContentPartPr/>
                <p14:nvPr/>
              </p14:nvContentPartPr>
              <p14:xfrm>
                <a:off x="9951634" y="1464686"/>
                <a:ext cx="99360" cy="118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6FF14EB-2AEF-F06B-B5FF-6D409F88C41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942994" y="1456046"/>
                  <a:ext cx="1170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C35CBF7-FB6F-E0D9-A8CB-E57CF6439D1B}"/>
                    </a:ext>
                  </a:extLst>
                </p14:cNvPr>
                <p14:cNvContentPartPr/>
                <p14:nvPr/>
              </p14:nvContentPartPr>
              <p14:xfrm>
                <a:off x="10110754" y="1449566"/>
                <a:ext cx="17280" cy="138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C35CBF7-FB6F-E0D9-A8CB-E57CF6439D1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01754" y="1440926"/>
                  <a:ext cx="349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5C1C433-8924-A501-291D-CC11D6AD3F95}"/>
                    </a:ext>
                  </a:extLst>
                </p14:cNvPr>
                <p14:cNvContentPartPr/>
                <p14:nvPr/>
              </p14:nvContentPartPr>
              <p14:xfrm>
                <a:off x="10044874" y="1435526"/>
                <a:ext cx="129600" cy="40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5C1C433-8924-A501-291D-CC11D6AD3F9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036234" y="1426886"/>
                  <a:ext cx="1472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B157CE4-A228-1358-791D-F873FD2AB3E9}"/>
                    </a:ext>
                  </a:extLst>
                </p14:cNvPr>
                <p14:cNvContentPartPr/>
                <p14:nvPr/>
              </p14:nvContentPartPr>
              <p14:xfrm>
                <a:off x="10201474" y="1436966"/>
                <a:ext cx="52560" cy="286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B157CE4-A228-1358-791D-F873FD2AB3E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192474" y="1427966"/>
                  <a:ext cx="702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980C531-C25C-EB3E-F429-3266F5CC432E}"/>
                    </a:ext>
                  </a:extLst>
                </p14:cNvPr>
                <p14:cNvContentPartPr/>
                <p14:nvPr/>
              </p14:nvContentPartPr>
              <p14:xfrm>
                <a:off x="10214794" y="1424366"/>
                <a:ext cx="67680" cy="118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980C531-C25C-EB3E-F429-3266F5CC432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205794" y="1415366"/>
                  <a:ext cx="853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92BAB50-C9CB-2DA8-71DD-370B8D2625AB}"/>
                    </a:ext>
                  </a:extLst>
                </p14:cNvPr>
                <p14:cNvContentPartPr/>
                <p14:nvPr/>
              </p14:nvContentPartPr>
              <p14:xfrm>
                <a:off x="10345474" y="1436966"/>
                <a:ext cx="106200" cy="259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92BAB50-C9CB-2DA8-71DD-370B8D2625A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336474" y="1427966"/>
                  <a:ext cx="1238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B747511-8B77-16BB-7CC9-8A5F43D6313D}"/>
                    </a:ext>
                  </a:extLst>
                </p14:cNvPr>
                <p14:cNvContentPartPr/>
                <p14:nvPr/>
              </p14:nvContentPartPr>
              <p14:xfrm>
                <a:off x="10489114" y="1423646"/>
                <a:ext cx="21600" cy="148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B747511-8B77-16BB-7CC9-8A5F43D6313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480474" y="1414646"/>
                  <a:ext cx="39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D0190D5-EA6D-EF5A-F6F8-B8B1890FBE30}"/>
                    </a:ext>
                  </a:extLst>
                </p14:cNvPr>
                <p14:cNvContentPartPr/>
                <p14:nvPr/>
              </p14:nvContentPartPr>
              <p14:xfrm>
                <a:off x="10528354" y="1410686"/>
                <a:ext cx="75960" cy="120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D0190D5-EA6D-EF5A-F6F8-B8B1890FBE3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519354" y="1402046"/>
                  <a:ext cx="93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3C67812-7FFA-04EA-2131-41A943449504}"/>
                    </a:ext>
                  </a:extLst>
                </p14:cNvPr>
                <p14:cNvContentPartPr/>
                <p14:nvPr/>
              </p14:nvContentPartPr>
              <p14:xfrm>
                <a:off x="10711594" y="1410686"/>
                <a:ext cx="360" cy="129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3C67812-7FFA-04EA-2131-41A94344950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702594" y="1402046"/>
                  <a:ext cx="18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2790AD9-E2DE-A1FE-F885-E52275F78271}"/>
                    </a:ext>
                  </a:extLst>
                </p14:cNvPr>
                <p14:cNvContentPartPr/>
                <p14:nvPr/>
              </p14:nvContentPartPr>
              <p14:xfrm>
                <a:off x="10659034" y="1424726"/>
                <a:ext cx="234000" cy="335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2790AD9-E2DE-A1FE-F885-E52275F7827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650394" y="1416086"/>
                  <a:ext cx="2516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3F1C045-7CF2-607B-B357-53E138746168}"/>
                    </a:ext>
                  </a:extLst>
                </p14:cNvPr>
                <p14:cNvContentPartPr/>
                <p14:nvPr/>
              </p14:nvContentPartPr>
              <p14:xfrm>
                <a:off x="10971874" y="1410326"/>
                <a:ext cx="69120" cy="270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3F1C045-7CF2-607B-B357-53E13874616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962874" y="1401326"/>
                  <a:ext cx="867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2CC25E9-4644-0B16-0FAD-A5C1CF995641}"/>
                    </a:ext>
                  </a:extLst>
                </p14:cNvPr>
                <p14:cNvContentPartPr/>
                <p14:nvPr/>
              </p14:nvContentPartPr>
              <p14:xfrm>
                <a:off x="11115514" y="1397366"/>
                <a:ext cx="137520" cy="286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2CC25E9-4644-0B16-0FAD-A5C1CF99564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106514" y="1388726"/>
                  <a:ext cx="1551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6C712FE-63C2-BC0C-359A-E4C908916521}"/>
                    </a:ext>
                  </a:extLst>
                </p14:cNvPr>
                <p14:cNvContentPartPr/>
                <p14:nvPr/>
              </p14:nvContentPartPr>
              <p14:xfrm>
                <a:off x="10031914" y="1878326"/>
                <a:ext cx="199080" cy="364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6C712FE-63C2-BC0C-359A-E4C90891652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023274" y="1869326"/>
                  <a:ext cx="21672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8AEA7DC-2765-9152-DDC9-5E15400E3883}"/>
                    </a:ext>
                  </a:extLst>
                </p14:cNvPr>
                <p14:cNvContentPartPr/>
                <p14:nvPr/>
              </p14:nvContentPartPr>
              <p14:xfrm>
                <a:off x="10279594" y="2011526"/>
                <a:ext cx="129240" cy="158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8AEA7DC-2765-9152-DDC9-5E15400E388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270954" y="2002886"/>
                  <a:ext cx="1468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7338D2B-E83F-6037-BF68-390D97F7F2A6}"/>
                    </a:ext>
                  </a:extLst>
                </p14:cNvPr>
                <p14:cNvContentPartPr/>
                <p14:nvPr/>
              </p14:nvContentPartPr>
              <p14:xfrm>
                <a:off x="10473634" y="1867526"/>
                <a:ext cx="83880" cy="274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7338D2B-E83F-6037-BF68-390D97F7F2A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464634" y="1858886"/>
                  <a:ext cx="1015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7FEBB11-82FD-966C-59D5-59439230F892}"/>
                    </a:ext>
                  </a:extLst>
                </p14:cNvPr>
                <p14:cNvContentPartPr/>
                <p14:nvPr/>
              </p14:nvContentPartPr>
              <p14:xfrm>
                <a:off x="10410634" y="1984886"/>
                <a:ext cx="129240" cy="13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7FEBB11-82FD-966C-59D5-59439230F89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401994" y="1975886"/>
                  <a:ext cx="1468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BAAA163-B947-5E54-3B7D-F956DAC96300}"/>
                    </a:ext>
                  </a:extLst>
                </p14:cNvPr>
                <p14:cNvContentPartPr/>
                <p14:nvPr/>
              </p14:nvContentPartPr>
              <p14:xfrm>
                <a:off x="10593514" y="1984526"/>
                <a:ext cx="154440" cy="133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BAAA163-B947-5E54-3B7D-F956DAC9630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584874" y="1975526"/>
                  <a:ext cx="172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909D9C4-9CFA-4002-9F76-3A318451B621}"/>
                    </a:ext>
                  </a:extLst>
                </p14:cNvPr>
                <p14:cNvContentPartPr/>
                <p14:nvPr/>
              </p14:nvContentPartPr>
              <p14:xfrm>
                <a:off x="10774954" y="1971926"/>
                <a:ext cx="97560" cy="116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909D9C4-9CFA-4002-9F76-3A318451B62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765954" y="1963286"/>
                  <a:ext cx="1152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170928A-4497-DE04-E512-966518EF0131}"/>
                    </a:ext>
                  </a:extLst>
                </p14:cNvPr>
                <p14:cNvContentPartPr/>
                <p14:nvPr/>
              </p14:nvContentPartPr>
              <p14:xfrm>
                <a:off x="10945594" y="1815686"/>
                <a:ext cx="35640" cy="264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170928A-4497-DE04-E512-966518EF013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936594" y="1806686"/>
                  <a:ext cx="532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45A7B74-1B0C-1377-A790-58C77F658EA4}"/>
                    </a:ext>
                  </a:extLst>
                </p14:cNvPr>
                <p14:cNvContentPartPr/>
                <p14:nvPr/>
              </p14:nvContentPartPr>
              <p14:xfrm>
                <a:off x="10867834" y="1859606"/>
                <a:ext cx="302040" cy="166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45A7B74-1B0C-1377-A790-58C77F658EA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859194" y="1850966"/>
                  <a:ext cx="319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A7146A2-5AE6-6489-F134-C346F50384CD}"/>
                    </a:ext>
                  </a:extLst>
                </p14:cNvPr>
                <p14:cNvContentPartPr/>
                <p14:nvPr/>
              </p14:nvContentPartPr>
              <p14:xfrm>
                <a:off x="11233594" y="1828286"/>
                <a:ext cx="102600" cy="157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A7146A2-5AE6-6489-F134-C346F50384C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224594" y="1819646"/>
                  <a:ext cx="12024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36FBA5A-2F1D-B76A-40A9-F9F30C474544}"/>
              </a:ext>
            </a:extLst>
          </p:cNvPr>
          <p:cNvGrpSpPr/>
          <p:nvPr/>
        </p:nvGrpSpPr>
        <p:grpSpPr>
          <a:xfrm>
            <a:off x="9792154" y="2064086"/>
            <a:ext cx="164880" cy="113040"/>
            <a:chOff x="9792154" y="2064086"/>
            <a:chExt cx="164880" cy="11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9407B16-6F0D-408C-3E83-AD090CBE307A}"/>
                    </a:ext>
                  </a:extLst>
                </p14:cNvPr>
                <p14:cNvContentPartPr/>
                <p14:nvPr/>
              </p14:nvContentPartPr>
              <p14:xfrm>
                <a:off x="9792154" y="2076686"/>
                <a:ext cx="69120" cy="91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9407B16-6F0D-408C-3E83-AD090CBE307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783514" y="2068046"/>
                  <a:ext cx="86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B2FF8C2-3A16-2703-E386-CFB19D2CA687}"/>
                    </a:ext>
                  </a:extLst>
                </p14:cNvPr>
                <p14:cNvContentPartPr/>
                <p14:nvPr/>
              </p14:nvContentPartPr>
              <p14:xfrm>
                <a:off x="9870634" y="2064086"/>
                <a:ext cx="86400" cy="113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B2FF8C2-3A16-2703-E386-CFB19D2CA68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861994" y="2055086"/>
                  <a:ext cx="10404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07CFC5A-6A49-0B24-8778-40E7BB3F1C4B}"/>
              </a:ext>
            </a:extLst>
          </p:cNvPr>
          <p:cNvGrpSpPr/>
          <p:nvPr/>
        </p:nvGrpSpPr>
        <p:grpSpPr>
          <a:xfrm>
            <a:off x="11465434" y="1840526"/>
            <a:ext cx="166320" cy="114480"/>
            <a:chOff x="11465434" y="1840526"/>
            <a:chExt cx="166320" cy="11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BDBA068-73DD-A3F4-5718-E00D7BCB86A7}"/>
                    </a:ext>
                  </a:extLst>
                </p14:cNvPr>
                <p14:cNvContentPartPr/>
                <p14:nvPr/>
              </p14:nvContentPartPr>
              <p14:xfrm>
                <a:off x="11465434" y="1854566"/>
                <a:ext cx="60840" cy="87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BDBA068-73DD-A3F4-5718-E00D7BCB86A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456794" y="1845926"/>
                  <a:ext cx="78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B99D61E-9FDC-F1B8-C39B-B3A293A02D20}"/>
                    </a:ext>
                  </a:extLst>
                </p14:cNvPr>
                <p14:cNvContentPartPr/>
                <p14:nvPr/>
              </p14:nvContentPartPr>
              <p14:xfrm>
                <a:off x="11547154" y="1840526"/>
                <a:ext cx="84600" cy="114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B99D61E-9FDC-F1B8-C39B-B3A293A02D2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538514" y="1831886"/>
                  <a:ext cx="10224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118265F-EF89-C307-2AE6-6F0D1CF03FE7}"/>
              </a:ext>
            </a:extLst>
          </p:cNvPr>
          <p:cNvGrpSpPr/>
          <p:nvPr/>
        </p:nvGrpSpPr>
        <p:grpSpPr>
          <a:xfrm>
            <a:off x="10057834" y="3265766"/>
            <a:ext cx="940320" cy="1070640"/>
            <a:chOff x="10057834" y="3265766"/>
            <a:chExt cx="940320" cy="10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C413A86-4740-610C-90C0-3DCF647EA443}"/>
                    </a:ext>
                  </a:extLst>
                </p14:cNvPr>
                <p14:cNvContentPartPr/>
                <p14:nvPr/>
              </p14:nvContentPartPr>
              <p14:xfrm>
                <a:off x="10057834" y="3267926"/>
                <a:ext cx="120600" cy="348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C413A86-4740-610C-90C0-3DCF647EA44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048834" y="3259286"/>
                  <a:ext cx="1382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23AAF1C-B850-D467-45FA-5DECF6CC3ABA}"/>
                    </a:ext>
                  </a:extLst>
                </p14:cNvPr>
                <p14:cNvContentPartPr/>
                <p14:nvPr/>
              </p14:nvContentPartPr>
              <p14:xfrm>
                <a:off x="10264834" y="3435326"/>
                <a:ext cx="93240" cy="1195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23AAF1C-B850-D467-45FA-5DECF6CC3AB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255834" y="3426686"/>
                  <a:ext cx="110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4C57EC2-76F0-F6A2-A2F0-F5D121DDDE08}"/>
                    </a:ext>
                  </a:extLst>
                </p14:cNvPr>
                <p14:cNvContentPartPr/>
                <p14:nvPr/>
              </p14:nvContentPartPr>
              <p14:xfrm>
                <a:off x="10396234" y="3383126"/>
                <a:ext cx="54360" cy="168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4C57EC2-76F0-F6A2-A2F0-F5D121DDDE0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387234" y="3374126"/>
                  <a:ext cx="720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D4599F8-9583-89C1-9757-38DB9EED3D31}"/>
                    </a:ext>
                  </a:extLst>
                </p14:cNvPr>
                <p14:cNvContentPartPr/>
                <p14:nvPr/>
              </p14:nvContentPartPr>
              <p14:xfrm>
                <a:off x="10358434" y="3265766"/>
                <a:ext cx="5760" cy="35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D4599F8-9583-89C1-9757-38DB9EED3D3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349434" y="3256766"/>
                  <a:ext cx="234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37D17F9-D79D-CA8E-4430-B49CFDDC8D6C}"/>
                    </a:ext>
                  </a:extLst>
                </p14:cNvPr>
                <p14:cNvContentPartPr/>
                <p14:nvPr/>
              </p14:nvContentPartPr>
              <p14:xfrm>
                <a:off x="10161874" y="3761846"/>
                <a:ext cx="51480" cy="187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37D17F9-D79D-CA8E-4430-B49CFDDC8D6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152874" y="3752846"/>
                  <a:ext cx="69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D792526-4E2A-5E4E-9833-2D03A3CED8ED}"/>
                    </a:ext>
                  </a:extLst>
                </p14:cNvPr>
                <p14:cNvContentPartPr/>
                <p14:nvPr/>
              </p14:nvContentPartPr>
              <p14:xfrm>
                <a:off x="10218034" y="3735566"/>
                <a:ext cx="98640" cy="161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D792526-4E2A-5E4E-9833-2D03A3CED8E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209034" y="3726926"/>
                  <a:ext cx="1162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C09941A-DB6A-F6C6-D5AF-B90672DF66EC}"/>
                    </a:ext>
                  </a:extLst>
                </p14:cNvPr>
                <p14:cNvContentPartPr/>
                <p14:nvPr/>
              </p14:nvContentPartPr>
              <p14:xfrm>
                <a:off x="10345114" y="3722966"/>
                <a:ext cx="13680" cy="180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C09941A-DB6A-F6C6-D5AF-B90672DF66E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336474" y="3713966"/>
                  <a:ext cx="313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0898344-9705-546C-E906-CC1504B93B86}"/>
                    </a:ext>
                  </a:extLst>
                </p14:cNvPr>
                <p14:cNvContentPartPr/>
                <p14:nvPr/>
              </p14:nvContentPartPr>
              <p14:xfrm>
                <a:off x="10371754" y="3709646"/>
                <a:ext cx="97920" cy="176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0898344-9705-546C-E906-CC1504B93B8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363114" y="3700646"/>
                  <a:ext cx="1155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27015A4-FF87-6AD6-497D-95A6FE54252A}"/>
                    </a:ext>
                  </a:extLst>
                </p14:cNvPr>
                <p14:cNvContentPartPr/>
                <p14:nvPr/>
              </p14:nvContentPartPr>
              <p14:xfrm>
                <a:off x="10474354" y="3710366"/>
                <a:ext cx="155880" cy="131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27015A4-FF87-6AD6-497D-95A6FE54252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465714" y="3701366"/>
                  <a:ext cx="173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AABA28E-44CC-7C3D-C1DD-5FD56F9A60DF}"/>
                    </a:ext>
                  </a:extLst>
                </p14:cNvPr>
                <p14:cNvContentPartPr/>
                <p14:nvPr/>
              </p14:nvContentPartPr>
              <p14:xfrm>
                <a:off x="10643554" y="3675446"/>
                <a:ext cx="307080" cy="2131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AABA28E-44CC-7C3D-C1DD-5FD56F9A60D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634914" y="3666446"/>
                  <a:ext cx="3247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D1A67BC-70CC-3BD6-4D96-A67AA97D1579}"/>
                    </a:ext>
                  </a:extLst>
                </p14:cNvPr>
                <p14:cNvContentPartPr/>
                <p14:nvPr/>
              </p14:nvContentPartPr>
              <p14:xfrm>
                <a:off x="10252954" y="4065686"/>
                <a:ext cx="237600" cy="270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D1A67BC-70CC-3BD6-4D96-A67AA97D157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244314" y="4056686"/>
                  <a:ext cx="2552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65C0FA1-1B02-D4B0-4A41-7797296BB55A}"/>
                    </a:ext>
                  </a:extLst>
                </p14:cNvPr>
                <p14:cNvContentPartPr/>
                <p14:nvPr/>
              </p14:nvContentPartPr>
              <p14:xfrm>
                <a:off x="10564354" y="4015646"/>
                <a:ext cx="404640" cy="180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65C0FA1-1B02-D4B0-4A41-7797296BB55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555354" y="4006646"/>
                  <a:ext cx="422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E6D834B-AA83-BD95-23F1-92C5D2864AC2}"/>
                    </a:ext>
                  </a:extLst>
                </p14:cNvPr>
                <p14:cNvContentPartPr/>
                <p14:nvPr/>
              </p14:nvContentPartPr>
              <p14:xfrm>
                <a:off x="10985554" y="4036166"/>
                <a:ext cx="12600" cy="1350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E6D834B-AA83-BD95-23F1-92C5D2864AC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976554" y="4027526"/>
                  <a:ext cx="30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5B7211D-F483-C972-3D62-2F25D008C540}"/>
                    </a:ext>
                  </a:extLst>
                </p14:cNvPr>
                <p14:cNvContentPartPr/>
                <p14:nvPr/>
              </p14:nvContentPartPr>
              <p14:xfrm>
                <a:off x="10985554" y="3971006"/>
                <a:ext cx="360" cy="133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5B7211D-F483-C972-3D62-2F25D008C54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976554" y="3962366"/>
                  <a:ext cx="1800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55A457F-02BD-1B2C-9A5E-679ACEB2BF58}"/>
              </a:ext>
            </a:extLst>
          </p:cNvPr>
          <p:cNvGrpSpPr/>
          <p:nvPr/>
        </p:nvGrpSpPr>
        <p:grpSpPr>
          <a:xfrm>
            <a:off x="10779994" y="3200606"/>
            <a:ext cx="532800" cy="274320"/>
            <a:chOff x="10779994" y="3200606"/>
            <a:chExt cx="53280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1FA9C6E-9861-1CF1-C33E-E76E90215241}"/>
                    </a:ext>
                  </a:extLst>
                </p14:cNvPr>
                <p14:cNvContentPartPr/>
                <p14:nvPr/>
              </p14:nvContentPartPr>
              <p14:xfrm>
                <a:off x="10779994" y="3317966"/>
                <a:ext cx="127440" cy="155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1FA9C6E-9861-1CF1-C33E-E76E9021524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770994" y="3308966"/>
                  <a:ext cx="1450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06D7ACF-7BBD-C01F-C86F-C6E7738F1B8F}"/>
                    </a:ext>
                  </a:extLst>
                </p14:cNvPr>
                <p14:cNvContentPartPr/>
                <p14:nvPr/>
              </p14:nvContentPartPr>
              <p14:xfrm>
                <a:off x="10960354" y="3331646"/>
                <a:ext cx="80280" cy="127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06D7ACF-7BBD-C01F-C86F-C6E7738F1B8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951714" y="3322646"/>
                  <a:ext cx="97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DB45DEF-242D-1128-1866-B06B66693463}"/>
                    </a:ext>
                  </a:extLst>
                </p14:cNvPr>
                <p14:cNvContentPartPr/>
                <p14:nvPr/>
              </p14:nvContentPartPr>
              <p14:xfrm>
                <a:off x="11103274" y="3205646"/>
                <a:ext cx="120960" cy="269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DB45DEF-242D-1128-1866-B06B6669346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094634" y="3196646"/>
                  <a:ext cx="1386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582DC04-2057-5691-5F99-8B49000C74CA}"/>
                    </a:ext>
                  </a:extLst>
                </p14:cNvPr>
                <p14:cNvContentPartPr/>
                <p14:nvPr/>
              </p14:nvContentPartPr>
              <p14:xfrm>
                <a:off x="11312434" y="3317966"/>
                <a:ext cx="360" cy="115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582DC04-2057-5691-5F99-8B49000C74C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303434" y="3308966"/>
                  <a:ext cx="18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6DAE277-A630-6EF4-AE20-4F46CD598822}"/>
                    </a:ext>
                  </a:extLst>
                </p14:cNvPr>
                <p14:cNvContentPartPr/>
                <p14:nvPr/>
              </p14:nvContentPartPr>
              <p14:xfrm>
                <a:off x="11299114" y="3200606"/>
                <a:ext cx="360" cy="35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6DAE277-A630-6EF4-AE20-4F46CD59882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290114" y="3191606"/>
                  <a:ext cx="18000" cy="52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7" name="Picture 156">
            <a:extLst>
              <a:ext uri="{FF2B5EF4-FFF2-40B4-BE49-F238E27FC236}">
                <a16:creationId xmlns:a16="http://schemas.microsoft.com/office/drawing/2014/main" id="{5C92C37F-738C-C45C-0BA8-6EEAE36D6C6C}"/>
              </a:ext>
            </a:extLst>
          </p:cNvPr>
          <p:cNvPicPr>
            <a:picLocks noChangeAspect="1"/>
          </p:cNvPicPr>
          <p:nvPr/>
        </p:nvPicPr>
        <p:blipFill>
          <a:blip r:embed="rId129"/>
          <a:srcRect r="43296"/>
          <a:stretch>
            <a:fillRect/>
          </a:stretch>
        </p:blipFill>
        <p:spPr>
          <a:xfrm>
            <a:off x="7224912" y="5526566"/>
            <a:ext cx="4129883" cy="11169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9ED659A9-B77D-D029-B6CD-B7725E743B06}"/>
                  </a:ext>
                </a:extLst>
              </p14:cNvPr>
              <p14:cNvContentPartPr/>
              <p14:nvPr/>
            </p14:nvContentPartPr>
            <p14:xfrm>
              <a:off x="8995100" y="5565743"/>
              <a:ext cx="181080" cy="2228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9ED659A9-B77D-D029-B6CD-B7725E743B0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986100" y="5556743"/>
                <a:ext cx="198720" cy="24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36774B5-F735-3DCE-C9EC-1F6D7AC5F303}"/>
              </a:ext>
            </a:extLst>
          </p:cNvPr>
          <p:cNvGrpSpPr/>
          <p:nvPr/>
        </p:nvGrpSpPr>
        <p:grpSpPr>
          <a:xfrm>
            <a:off x="9633020" y="5500943"/>
            <a:ext cx="1579680" cy="429840"/>
            <a:chOff x="4060234" y="1933046"/>
            <a:chExt cx="157968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759E0A0-771F-AF63-6BBB-38C9A739DA9A}"/>
                    </a:ext>
                  </a:extLst>
                </p14:cNvPr>
                <p14:cNvContentPartPr/>
                <p14:nvPr/>
              </p14:nvContentPartPr>
              <p14:xfrm>
                <a:off x="4060234" y="1986326"/>
                <a:ext cx="121680" cy="259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759E0A0-771F-AF63-6BBB-38C9A739DA9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051594" y="1977326"/>
                  <a:ext cx="1393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ADCB267-9775-BA54-5E0B-00AC0BA0D94C}"/>
                    </a:ext>
                  </a:extLst>
                </p14:cNvPr>
                <p14:cNvContentPartPr/>
                <p14:nvPr/>
              </p14:nvContentPartPr>
              <p14:xfrm>
                <a:off x="4244914" y="2116286"/>
                <a:ext cx="206640" cy="119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ADCB267-9775-BA54-5E0B-00AC0BA0D94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235914" y="2107286"/>
                  <a:ext cx="224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BC74C6F-3BE8-5396-321E-B8D7691B3C5E}"/>
                    </a:ext>
                  </a:extLst>
                </p14:cNvPr>
                <p14:cNvContentPartPr/>
                <p14:nvPr/>
              </p14:nvContentPartPr>
              <p14:xfrm>
                <a:off x="4402234" y="2037806"/>
                <a:ext cx="5400" cy="18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BC74C6F-3BE8-5396-321E-B8D7691B3C5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93234" y="2028806"/>
                  <a:ext cx="230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291F3CB-7FBE-87E4-091F-B48D57A1E763}"/>
                    </a:ext>
                  </a:extLst>
                </p14:cNvPr>
                <p14:cNvContentPartPr/>
                <p14:nvPr/>
              </p14:nvContentPartPr>
              <p14:xfrm>
                <a:off x="4506274" y="1959326"/>
                <a:ext cx="34920" cy="2286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291F3CB-7FBE-87E4-091F-B48D57A1E76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97634" y="1950326"/>
                  <a:ext cx="52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F7DA7E6-E6E2-4D75-51F2-10F1B4C06254}"/>
                    </a:ext>
                  </a:extLst>
                </p14:cNvPr>
                <p14:cNvContentPartPr/>
                <p14:nvPr/>
              </p14:nvContentPartPr>
              <p14:xfrm>
                <a:off x="4586554" y="1959326"/>
                <a:ext cx="87480" cy="2242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F7DA7E6-E6E2-4D75-51F2-10F1B4C0625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77914" y="1950326"/>
                  <a:ext cx="105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09E0694-4859-3B78-2F57-9A7C4928B3BC}"/>
                    </a:ext>
                  </a:extLst>
                </p14:cNvPr>
                <p14:cNvContentPartPr/>
                <p14:nvPr/>
              </p14:nvContentPartPr>
              <p14:xfrm>
                <a:off x="4754674" y="2181446"/>
                <a:ext cx="2520" cy="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09E0694-4859-3B78-2F57-9A7C4928B3B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46034" y="2172446"/>
                  <a:ext cx="20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E872AEF-EEC1-CBD4-C6FD-FD028064A183}"/>
                    </a:ext>
                  </a:extLst>
                </p14:cNvPr>
                <p14:cNvContentPartPr/>
                <p14:nvPr/>
              </p14:nvContentPartPr>
              <p14:xfrm>
                <a:off x="4844674" y="2011166"/>
                <a:ext cx="120960" cy="3517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E872AEF-EEC1-CBD4-C6FD-FD028064A18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835674" y="2002526"/>
                  <a:ext cx="13860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F33FB6A-28F0-DD20-F6B6-DDF29C24B3D2}"/>
                    </a:ext>
                  </a:extLst>
                </p14:cNvPr>
                <p14:cNvContentPartPr/>
                <p14:nvPr/>
              </p14:nvContentPartPr>
              <p14:xfrm>
                <a:off x="5003074" y="2063006"/>
                <a:ext cx="89280" cy="127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F33FB6A-28F0-DD20-F6B6-DDF29C24B3D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994434" y="2054006"/>
                  <a:ext cx="106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426B790-E943-9294-9AEA-A801CAE1C671}"/>
                    </a:ext>
                  </a:extLst>
                </p14:cNvPr>
                <p14:cNvContentPartPr/>
                <p14:nvPr/>
              </p14:nvContentPartPr>
              <p14:xfrm>
                <a:off x="5118994" y="2039246"/>
                <a:ext cx="142560" cy="1191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426B790-E943-9294-9AEA-A801CAE1C67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109994" y="2030246"/>
                  <a:ext cx="160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00BE909-F487-0634-AFB9-7D45374C3A4E}"/>
                    </a:ext>
                  </a:extLst>
                </p14:cNvPr>
                <p14:cNvContentPartPr/>
                <p14:nvPr/>
              </p14:nvContentPartPr>
              <p14:xfrm>
                <a:off x="5253994" y="1946366"/>
                <a:ext cx="106560" cy="208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00BE909-F487-0634-AFB9-7D45374C3A4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244994" y="1937726"/>
                  <a:ext cx="1242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8FA8CE5-0BFA-AB57-057B-55B7820322E1}"/>
                    </a:ext>
                  </a:extLst>
                </p14:cNvPr>
                <p14:cNvContentPartPr/>
                <p14:nvPr/>
              </p14:nvContentPartPr>
              <p14:xfrm>
                <a:off x="5407714" y="1933046"/>
                <a:ext cx="39600" cy="2602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8FA8CE5-0BFA-AB57-057B-55B7820322E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99074" y="1924406"/>
                  <a:ext cx="57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25FEA40-BC37-7C57-6AF1-3E18D6C79A7A}"/>
                    </a:ext>
                  </a:extLst>
                </p14:cNvPr>
                <p14:cNvContentPartPr/>
                <p14:nvPr/>
              </p14:nvContentPartPr>
              <p14:xfrm>
                <a:off x="5525074" y="2010086"/>
                <a:ext cx="114840" cy="1605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25FEA40-BC37-7C57-6AF1-3E18D6C79A7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516074" y="2001086"/>
                  <a:ext cx="132480" cy="178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6207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1A8A3939-2243-1948-91A7-DC0621795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32" y="194310"/>
            <a:ext cx="3548572" cy="30322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E363823-08B6-D3B6-2008-C76B3305A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211" y="97112"/>
            <a:ext cx="1751784" cy="93757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5C4EEA4-C757-49AE-EE22-D2B00DF8F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737" y="0"/>
            <a:ext cx="4973882" cy="697556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F473397-2C35-5468-6547-A4012D3F4A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7108" y="97112"/>
            <a:ext cx="2229644" cy="11961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5C65192-80A7-C418-A2D4-9278071649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759476"/>
            <a:ext cx="4362995" cy="309852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A6DD6A2-E72E-2897-BFDA-49BB42ECAB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5641" y="3376749"/>
            <a:ext cx="1685925" cy="952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E5C07DD-748C-08CA-DCED-4435F588E225}"/>
                  </a:ext>
                </a:extLst>
              </p14:cNvPr>
              <p14:cNvContentPartPr/>
              <p14:nvPr/>
            </p14:nvContentPartPr>
            <p14:xfrm>
              <a:off x="3422314" y="1781640"/>
              <a:ext cx="79560" cy="241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E5C07DD-748C-08CA-DCED-4435F588E22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13314" y="1773000"/>
                <a:ext cx="97200" cy="25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AAD5ECB4-F1BD-7C29-FB69-50F370E53F2A}"/>
              </a:ext>
            </a:extLst>
          </p:cNvPr>
          <p:cNvGrpSpPr/>
          <p:nvPr/>
        </p:nvGrpSpPr>
        <p:grpSpPr>
          <a:xfrm>
            <a:off x="3203434" y="2183040"/>
            <a:ext cx="1070280" cy="233640"/>
            <a:chOff x="3203434" y="2183040"/>
            <a:chExt cx="1070280" cy="2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C1F7A0C-2841-CF34-D2E3-E3D2BEC59EB6}"/>
                    </a:ext>
                  </a:extLst>
                </p14:cNvPr>
                <p14:cNvContentPartPr/>
                <p14:nvPr/>
              </p14:nvContentPartPr>
              <p14:xfrm>
                <a:off x="3203434" y="2315880"/>
                <a:ext cx="237240" cy="100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C1F7A0C-2841-CF34-D2E3-E3D2BEC59EB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94794" y="2307240"/>
                  <a:ext cx="2548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ABA2B22-38C4-F03B-98D9-C64C47281EDF}"/>
                    </a:ext>
                  </a:extLst>
                </p14:cNvPr>
                <p14:cNvContentPartPr/>
                <p14:nvPr/>
              </p14:nvContentPartPr>
              <p14:xfrm>
                <a:off x="3435634" y="2220480"/>
                <a:ext cx="360" cy="23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ABA2B22-38C4-F03B-98D9-C64C47281E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26634" y="2211840"/>
                  <a:ext cx="18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BA50107-0969-B702-8527-91AF506A20A2}"/>
                    </a:ext>
                  </a:extLst>
                </p14:cNvPr>
                <p14:cNvContentPartPr/>
                <p14:nvPr/>
              </p14:nvContentPartPr>
              <p14:xfrm>
                <a:off x="3513394" y="2278440"/>
                <a:ext cx="97560" cy="91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BA50107-0969-B702-8527-91AF506A20A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04394" y="2269440"/>
                  <a:ext cx="1152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9201F18-E62F-929D-16D9-569233AB7280}"/>
                    </a:ext>
                  </a:extLst>
                </p14:cNvPr>
                <p14:cNvContentPartPr/>
                <p14:nvPr/>
              </p14:nvContentPartPr>
              <p14:xfrm>
                <a:off x="3670714" y="2232360"/>
                <a:ext cx="100080" cy="131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9201F18-E62F-929D-16D9-569233AB728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61714" y="2223360"/>
                  <a:ext cx="117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21226BC-00C6-74C9-05C4-B5092E0563DE}"/>
                    </a:ext>
                  </a:extLst>
                </p14:cNvPr>
                <p14:cNvContentPartPr/>
                <p14:nvPr/>
              </p14:nvContentPartPr>
              <p14:xfrm>
                <a:off x="3825874" y="2183040"/>
                <a:ext cx="79920" cy="154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21226BC-00C6-74C9-05C4-B5092E0563D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17234" y="2174040"/>
                  <a:ext cx="97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ED556E5-0950-F72D-1641-0EA835B74A75}"/>
                    </a:ext>
                  </a:extLst>
                </p14:cNvPr>
                <p14:cNvContentPartPr/>
                <p14:nvPr/>
              </p14:nvContentPartPr>
              <p14:xfrm>
                <a:off x="3826954" y="2246760"/>
                <a:ext cx="89280" cy="13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ED556E5-0950-F72D-1641-0EA835B74A7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18314" y="2237760"/>
                  <a:ext cx="1069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0E4E57D-A7FF-C3DB-9A04-20864C28A296}"/>
                    </a:ext>
                  </a:extLst>
                </p14:cNvPr>
                <p14:cNvContentPartPr/>
                <p14:nvPr/>
              </p14:nvContentPartPr>
              <p14:xfrm>
                <a:off x="3957994" y="2229840"/>
                <a:ext cx="195480" cy="134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0E4E57D-A7FF-C3DB-9A04-20864C28A29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48994" y="2221200"/>
                  <a:ext cx="213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7CD4BCB-2AE8-AA3C-DA40-3FC6B7F361DB}"/>
                    </a:ext>
                  </a:extLst>
                </p14:cNvPr>
                <p14:cNvContentPartPr/>
                <p14:nvPr/>
              </p14:nvContentPartPr>
              <p14:xfrm>
                <a:off x="4152394" y="2231640"/>
                <a:ext cx="121320" cy="108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7CD4BCB-2AE8-AA3C-DA40-3FC6B7F361D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43754" y="2223000"/>
                  <a:ext cx="138960" cy="12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1ECB731-4A44-1A59-FDDA-5F2AB1D72C98}"/>
                  </a:ext>
                </a:extLst>
              </p14:cNvPr>
              <p14:cNvContentPartPr/>
              <p14:nvPr/>
            </p14:nvContentPartPr>
            <p14:xfrm>
              <a:off x="3669994" y="4520520"/>
              <a:ext cx="188280" cy="2206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1ECB731-4A44-1A59-FDDA-5F2AB1D72C9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61354" y="4511880"/>
                <a:ext cx="205920" cy="23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409DF6F1-8028-C807-B646-15379BF16FD6}"/>
              </a:ext>
            </a:extLst>
          </p:cNvPr>
          <p:cNvGrpSpPr/>
          <p:nvPr/>
        </p:nvGrpSpPr>
        <p:grpSpPr>
          <a:xfrm>
            <a:off x="3565594" y="4856760"/>
            <a:ext cx="918000" cy="199080"/>
            <a:chOff x="3565594" y="4856760"/>
            <a:chExt cx="918000" cy="19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93DAD2F-1BE6-5F9A-4A36-F5CEDB9600A9}"/>
                    </a:ext>
                  </a:extLst>
                </p14:cNvPr>
                <p14:cNvContentPartPr/>
                <p14:nvPr/>
              </p14:nvContentPartPr>
              <p14:xfrm>
                <a:off x="3565594" y="4898520"/>
                <a:ext cx="110160" cy="152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93DAD2F-1BE6-5F9A-4A36-F5CEDB9600A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556594" y="4889520"/>
                  <a:ext cx="1278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B42C5D7-7168-C986-8AA6-772A3F12B838}"/>
                    </a:ext>
                  </a:extLst>
                </p14:cNvPr>
                <p14:cNvContentPartPr/>
                <p14:nvPr/>
              </p14:nvContentPartPr>
              <p14:xfrm>
                <a:off x="3694834" y="4898520"/>
                <a:ext cx="118080" cy="157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B42C5D7-7168-C986-8AA6-772A3F12B83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685834" y="4889520"/>
                  <a:ext cx="135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F8AFA53-BF1E-E72A-71AA-464B59155563}"/>
                    </a:ext>
                  </a:extLst>
                </p14:cNvPr>
                <p14:cNvContentPartPr/>
                <p14:nvPr/>
              </p14:nvContentPartPr>
              <p14:xfrm>
                <a:off x="3839194" y="4898520"/>
                <a:ext cx="165240" cy="120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F8AFA53-BF1E-E72A-71AA-464B5915556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830194" y="4889520"/>
                  <a:ext cx="182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0BDE290-CFF4-E3A2-9002-A1533344BDBF}"/>
                    </a:ext>
                  </a:extLst>
                </p14:cNvPr>
                <p14:cNvContentPartPr/>
                <p14:nvPr/>
              </p14:nvContentPartPr>
              <p14:xfrm>
                <a:off x="4049074" y="4888080"/>
                <a:ext cx="61200" cy="116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0BDE290-CFF4-E3A2-9002-A1533344BDB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040434" y="4879080"/>
                  <a:ext cx="788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31E1306-CD20-C6E9-1F53-CCC553CEB289}"/>
                    </a:ext>
                  </a:extLst>
                </p14:cNvPr>
                <p14:cNvContentPartPr/>
                <p14:nvPr/>
              </p14:nvContentPartPr>
              <p14:xfrm>
                <a:off x="4166794" y="4888800"/>
                <a:ext cx="229680" cy="90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31E1306-CD20-C6E9-1F53-CCC553CEB28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157794" y="4879800"/>
                  <a:ext cx="2473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C98113D-817E-DC8A-D51E-3CE19E388F82}"/>
                    </a:ext>
                  </a:extLst>
                </p14:cNvPr>
                <p14:cNvContentPartPr/>
                <p14:nvPr/>
              </p14:nvContentPartPr>
              <p14:xfrm>
                <a:off x="4388194" y="4856760"/>
                <a:ext cx="95400" cy="107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C98113D-817E-DC8A-D51E-3CE19E388F8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79554" y="4848120"/>
                  <a:ext cx="113040" cy="12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022F512-A517-7E77-397E-C882EAFC6E66}"/>
                  </a:ext>
                </a:extLst>
              </p14:cNvPr>
              <p14:cNvContentPartPr/>
              <p14:nvPr/>
            </p14:nvContentPartPr>
            <p14:xfrm>
              <a:off x="8960554" y="1604520"/>
              <a:ext cx="133920" cy="2152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022F512-A517-7E77-397E-C882EAFC6E6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951914" y="1595520"/>
                <a:ext cx="151560" cy="23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BBFD850F-CA59-6665-E356-8B04813F59A4}"/>
              </a:ext>
            </a:extLst>
          </p:cNvPr>
          <p:cNvGrpSpPr/>
          <p:nvPr/>
        </p:nvGrpSpPr>
        <p:grpSpPr>
          <a:xfrm>
            <a:off x="8438194" y="1985400"/>
            <a:ext cx="664560" cy="217440"/>
            <a:chOff x="8438194" y="1985400"/>
            <a:chExt cx="664560" cy="2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B3840E2-8F3C-65F6-FEEE-4D72AB6AB71C}"/>
                    </a:ext>
                  </a:extLst>
                </p14:cNvPr>
                <p14:cNvContentPartPr/>
                <p14:nvPr/>
              </p14:nvContentPartPr>
              <p14:xfrm>
                <a:off x="8438194" y="1998360"/>
                <a:ext cx="121320" cy="204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B3840E2-8F3C-65F6-FEEE-4D72AB6AB71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429194" y="1989720"/>
                  <a:ext cx="138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48CB9DF-047D-2903-2D4F-714446494009}"/>
                    </a:ext>
                  </a:extLst>
                </p14:cNvPr>
                <p14:cNvContentPartPr/>
                <p14:nvPr/>
              </p14:nvContentPartPr>
              <p14:xfrm>
                <a:off x="8594794" y="1998360"/>
                <a:ext cx="171360" cy="133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48CB9DF-047D-2903-2D4F-71444649400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85794" y="1989720"/>
                  <a:ext cx="189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DF24E13-98F3-882D-E3A2-CF0B4A13BBE3}"/>
                    </a:ext>
                  </a:extLst>
                </p14:cNvPr>
                <p14:cNvContentPartPr/>
                <p14:nvPr/>
              </p14:nvContentPartPr>
              <p14:xfrm>
                <a:off x="8776594" y="1985400"/>
                <a:ext cx="206640" cy="159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DF24E13-98F3-882D-E3A2-CF0B4A13BBE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767954" y="1976760"/>
                  <a:ext cx="224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8F81615-B358-D191-5934-92EBC47D43A1}"/>
                    </a:ext>
                  </a:extLst>
                </p14:cNvPr>
                <p14:cNvContentPartPr/>
                <p14:nvPr/>
              </p14:nvContentPartPr>
              <p14:xfrm>
                <a:off x="9024994" y="2011320"/>
                <a:ext cx="77760" cy="132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8F81615-B358-D191-5934-92EBC47D43A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15994" y="2002320"/>
                  <a:ext cx="95400" cy="15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34D3C2B-E88A-95B1-5C8A-200466427F63}"/>
                  </a:ext>
                </a:extLst>
              </p14:cNvPr>
              <p14:cNvContentPartPr/>
              <p14:nvPr/>
            </p14:nvContentPartPr>
            <p14:xfrm>
              <a:off x="9130474" y="2017080"/>
              <a:ext cx="219960" cy="997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34D3C2B-E88A-95B1-5C8A-200466427F6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121834" y="2008080"/>
                <a:ext cx="23760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B5D649A-CBDA-C07D-33AA-99A61E338D85}"/>
                  </a:ext>
                </a:extLst>
              </p14:cNvPr>
              <p14:cNvContentPartPr/>
              <p14:nvPr/>
            </p14:nvContentPartPr>
            <p14:xfrm>
              <a:off x="9389674" y="1973520"/>
              <a:ext cx="110160" cy="1432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B5D649A-CBDA-C07D-33AA-99A61E338D8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381034" y="1964880"/>
                <a:ext cx="127800" cy="160920"/>
              </a:xfrm>
              <a:prstGeom prst="rect">
                <a:avLst/>
              </a:prstGeom>
            </p:spPr>
          </p:pic>
        </mc:Fallback>
      </mc:AlternateContent>
      <p:sp>
        <p:nvSpPr>
          <p:cNvPr id="80" name="TextBox 79">
            <a:extLst>
              <a:ext uri="{FF2B5EF4-FFF2-40B4-BE49-F238E27FC236}">
                <a16:creationId xmlns:a16="http://schemas.microsoft.com/office/drawing/2014/main" id="{C746AB19-0AD7-1A88-21AF-E8C5A9EA779E}"/>
              </a:ext>
            </a:extLst>
          </p:cNvPr>
          <p:cNvSpPr txBox="1"/>
          <p:nvPr/>
        </p:nvSpPr>
        <p:spPr>
          <a:xfrm>
            <a:off x="9871762" y="3320191"/>
            <a:ext cx="22133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Абсолютно все крім назв та файлів схоже до клієнта)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38510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6EF25-2BD8-B69E-DCDC-D7742992E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A323B4C0-5F5E-9F33-4390-8B8F58A91A74}"/>
              </a:ext>
            </a:extLst>
          </p:cNvPr>
          <p:cNvSpPr txBox="1"/>
          <p:nvPr/>
        </p:nvSpPr>
        <p:spPr>
          <a:xfrm>
            <a:off x="5382938" y="156476"/>
            <a:ext cx="263368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/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1. </a:t>
            </a:r>
            <a:r>
              <a:rPr lang="uk-UA" sz="1600" dirty="0">
                <a:solidFill>
                  <a:srgbClr val="000000"/>
                </a:solidFill>
                <a:latin typeface="Aptos" panose="020B0004020202020204" pitchFamily="34" charset="0"/>
              </a:rPr>
              <a:t>Веб сокет сервера заповнимо виводами повідомлень.</a:t>
            </a:r>
            <a:endParaRPr lang="en-US" sz="160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0" algn="l" rtl="0" eaLnBrk="1" latinLnBrk="0" hangingPunct="1"/>
            <a:endParaRPr lang="en-US" sz="160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0" algn="l" rtl="0" eaLnBrk="1" latinLnBrk="0" hangingPunct="1"/>
            <a:r>
              <a:rPr lang="en-US" sz="16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2. </a:t>
            </a:r>
            <a:r>
              <a:rPr lang="ru-RU" sz="16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А от у серв</a:t>
            </a:r>
            <a:r>
              <a:rPr lang="uk-UA" sz="16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іса є різниця – у клієнта є лише 1 головний сервер. У сервер</a:t>
            </a:r>
            <a:r>
              <a:rPr lang="uk-UA" sz="1600" dirty="0">
                <a:solidFill>
                  <a:srgbClr val="000000"/>
                </a:solidFill>
                <a:latin typeface="Aptos" panose="020B0004020202020204" pitchFamily="34" charset="0"/>
              </a:rPr>
              <a:t>і</a:t>
            </a:r>
            <a:r>
              <a:rPr lang="uk-UA" sz="16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клієнтів багато, тому в надісланні повідомлення додаємо сокет клієнта.</a:t>
            </a:r>
          </a:p>
          <a:p>
            <a:pPr marL="0" algn="l" rtl="0" eaLnBrk="1" latinLnBrk="0" hangingPunct="1"/>
            <a:endParaRPr lang="uk-UA" sz="160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0" algn="l" rtl="0" eaLnBrk="1" latinLnBrk="0" hangingPunct="1"/>
            <a:r>
              <a:rPr lang="en-US" sz="16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3. </a:t>
            </a:r>
            <a:r>
              <a:rPr lang="uk-UA" sz="16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Плюс сокет його додамо до айпі та порту.</a:t>
            </a:r>
            <a:endParaRPr lang="uk-UA" sz="1600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24C84E-DEA4-1335-21E2-A3C577BD4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0" y="0"/>
            <a:ext cx="519917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E1CAF9-212A-CD1B-57B7-1F5EB7429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858" y="0"/>
            <a:ext cx="4222611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9A766F8-80E9-4C36-19D6-6CF74B823F35}"/>
                  </a:ext>
                </a:extLst>
              </p14:cNvPr>
              <p14:cNvContentPartPr/>
              <p14:nvPr/>
            </p14:nvContentPartPr>
            <p14:xfrm>
              <a:off x="4088674" y="540926"/>
              <a:ext cx="105480" cy="267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9A766F8-80E9-4C36-19D6-6CF74B823F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80034" y="532286"/>
                <a:ext cx="123120" cy="28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1F1090AC-34ED-947A-8731-74B37D06A9D0}"/>
              </a:ext>
            </a:extLst>
          </p:cNvPr>
          <p:cNvGrpSpPr/>
          <p:nvPr/>
        </p:nvGrpSpPr>
        <p:grpSpPr>
          <a:xfrm>
            <a:off x="3788074" y="944846"/>
            <a:ext cx="1074240" cy="280080"/>
            <a:chOff x="3788074" y="944846"/>
            <a:chExt cx="107424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C2320DC-65B4-CE99-125D-8A21145EEC2B}"/>
                    </a:ext>
                  </a:extLst>
                </p14:cNvPr>
                <p14:cNvContentPartPr/>
                <p14:nvPr/>
              </p14:nvContentPartPr>
              <p14:xfrm>
                <a:off x="3788074" y="1044926"/>
                <a:ext cx="113040" cy="180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C2320DC-65B4-CE99-125D-8A21145EEC2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79074" y="1035926"/>
                  <a:ext cx="1306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94DA990-8A2C-63C8-EACE-77EAC81BDF66}"/>
                    </a:ext>
                  </a:extLst>
                </p14:cNvPr>
                <p14:cNvContentPartPr/>
                <p14:nvPr/>
              </p14:nvContentPartPr>
              <p14:xfrm>
                <a:off x="3956914" y="1057886"/>
                <a:ext cx="91800" cy="144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94DA990-8A2C-63C8-EACE-77EAC81BDF6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47914" y="1048886"/>
                  <a:ext cx="109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7363AD4-5683-E918-19A1-A9B374E538F5}"/>
                    </a:ext>
                  </a:extLst>
                </p14:cNvPr>
                <p14:cNvContentPartPr/>
                <p14:nvPr/>
              </p14:nvContentPartPr>
              <p14:xfrm>
                <a:off x="4101634" y="1057886"/>
                <a:ext cx="175320" cy="107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7363AD4-5683-E918-19A1-A9B374E538F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92634" y="1048886"/>
                  <a:ext cx="1929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B21697C-53BB-A5F8-0CEA-1A7D15D0A053}"/>
                    </a:ext>
                  </a:extLst>
                </p14:cNvPr>
                <p14:cNvContentPartPr/>
                <p14:nvPr/>
              </p14:nvContentPartPr>
              <p14:xfrm>
                <a:off x="4350034" y="998126"/>
                <a:ext cx="64080" cy="128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B21697C-53BB-A5F8-0CEA-1A7D15D0A05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341034" y="989126"/>
                  <a:ext cx="817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AF13EF0-0CD6-BE9E-4F21-C3267BF6B81D}"/>
                    </a:ext>
                  </a:extLst>
                </p14:cNvPr>
                <p14:cNvContentPartPr/>
                <p14:nvPr/>
              </p14:nvContentPartPr>
              <p14:xfrm>
                <a:off x="4467394" y="944846"/>
                <a:ext cx="394920" cy="154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AF13EF0-0CD6-BE9E-4F21-C3267BF6B81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58754" y="935846"/>
                  <a:ext cx="41256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06C164B-DD51-606C-2AB1-A20443019E3C}"/>
              </a:ext>
            </a:extLst>
          </p:cNvPr>
          <p:cNvGrpSpPr/>
          <p:nvPr/>
        </p:nvGrpSpPr>
        <p:grpSpPr>
          <a:xfrm>
            <a:off x="11064034" y="193886"/>
            <a:ext cx="1190160" cy="573480"/>
            <a:chOff x="11064034" y="193886"/>
            <a:chExt cx="1190160" cy="57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A2E456B-D33C-3AE3-9944-AC4C08AB8A96}"/>
                    </a:ext>
                  </a:extLst>
                </p14:cNvPr>
                <p14:cNvContentPartPr/>
                <p14:nvPr/>
              </p14:nvContentPartPr>
              <p14:xfrm>
                <a:off x="11145034" y="193886"/>
                <a:ext cx="235440" cy="234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A2E456B-D33C-3AE3-9944-AC4C08AB8A9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136394" y="184886"/>
                  <a:ext cx="2530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46DFEEC-636D-C086-57C8-6DE092D33871}"/>
                    </a:ext>
                  </a:extLst>
                </p14:cNvPr>
                <p14:cNvContentPartPr/>
                <p14:nvPr/>
              </p14:nvContentPartPr>
              <p14:xfrm>
                <a:off x="11064034" y="626606"/>
                <a:ext cx="145440" cy="140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46DFEEC-636D-C086-57C8-6DE092D338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055034" y="617966"/>
                  <a:ext cx="163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B4D0247-48C6-E2B2-2D38-3DE839362607}"/>
                    </a:ext>
                  </a:extLst>
                </p14:cNvPr>
                <p14:cNvContentPartPr/>
                <p14:nvPr/>
              </p14:nvContentPartPr>
              <p14:xfrm>
                <a:off x="11272474" y="587726"/>
                <a:ext cx="159840" cy="127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B4D0247-48C6-E2B2-2D38-3DE83936260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263474" y="578726"/>
                  <a:ext cx="177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C3098C1-5C99-21C7-B04E-5F304A69E1B2}"/>
                    </a:ext>
                  </a:extLst>
                </p14:cNvPr>
                <p14:cNvContentPartPr/>
                <p14:nvPr/>
              </p14:nvContentPartPr>
              <p14:xfrm>
                <a:off x="11468314" y="527246"/>
                <a:ext cx="225360" cy="153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C3098C1-5C99-21C7-B04E-5F304A69E1B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459674" y="518606"/>
                  <a:ext cx="243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34ABD92-BC44-7A70-EC3E-E1371549695A}"/>
                    </a:ext>
                  </a:extLst>
                </p14:cNvPr>
                <p14:cNvContentPartPr/>
                <p14:nvPr/>
              </p14:nvContentPartPr>
              <p14:xfrm>
                <a:off x="11743354" y="491606"/>
                <a:ext cx="104400" cy="137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34ABD92-BC44-7A70-EC3E-E1371549695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734354" y="482606"/>
                  <a:ext cx="1220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C2C177F-7F1A-64A5-3038-D938335BC958}"/>
                    </a:ext>
                  </a:extLst>
                </p14:cNvPr>
                <p14:cNvContentPartPr/>
                <p14:nvPr/>
              </p14:nvContentPartPr>
              <p14:xfrm>
                <a:off x="11860714" y="457406"/>
                <a:ext cx="393480" cy="156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C2C177F-7F1A-64A5-3038-D938335BC95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851714" y="448766"/>
                  <a:ext cx="411120" cy="174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1B6E961C-7389-7FA6-6D93-7642E917008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382938" y="4532769"/>
            <a:ext cx="2633680" cy="2325231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42EACDC7-7AEA-5AF1-0475-B19439A44DF2}"/>
              </a:ext>
            </a:extLst>
          </p:cNvPr>
          <p:cNvGrpSpPr/>
          <p:nvPr/>
        </p:nvGrpSpPr>
        <p:grpSpPr>
          <a:xfrm>
            <a:off x="7182154" y="4700006"/>
            <a:ext cx="731160" cy="512280"/>
            <a:chOff x="7182154" y="4700006"/>
            <a:chExt cx="731160" cy="5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2ECCD23-11C2-D561-1C12-6E850570E0E9}"/>
                    </a:ext>
                  </a:extLst>
                </p14:cNvPr>
                <p14:cNvContentPartPr/>
                <p14:nvPr/>
              </p14:nvContentPartPr>
              <p14:xfrm>
                <a:off x="7357834" y="4700006"/>
                <a:ext cx="166320" cy="199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2ECCD23-11C2-D561-1C12-6E850570E0E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348834" y="4691366"/>
                  <a:ext cx="1839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A91F315-1479-8F62-E1B7-A9973C8EA6EA}"/>
                    </a:ext>
                  </a:extLst>
                </p14:cNvPr>
                <p14:cNvContentPartPr/>
                <p14:nvPr/>
              </p14:nvContentPartPr>
              <p14:xfrm>
                <a:off x="7182154" y="5015366"/>
                <a:ext cx="95040" cy="182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A91F315-1479-8F62-E1B7-A9973C8EA6E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73154" y="5006726"/>
                  <a:ext cx="112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C0DB51B-2CD5-97CE-E3E7-892D8B5718D3}"/>
                    </a:ext>
                  </a:extLst>
                </p14:cNvPr>
                <p14:cNvContentPartPr/>
                <p14:nvPr/>
              </p14:nvContentPartPr>
              <p14:xfrm>
                <a:off x="7314994" y="5055686"/>
                <a:ext cx="79200" cy="64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C0DB51B-2CD5-97CE-E3E7-892D8B5718D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06354" y="5047046"/>
                  <a:ext cx="96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860B782-A863-4419-5131-C638C5FDB84E}"/>
                    </a:ext>
                  </a:extLst>
                </p14:cNvPr>
                <p14:cNvContentPartPr/>
                <p14:nvPr/>
              </p14:nvContentPartPr>
              <p14:xfrm>
                <a:off x="7420114" y="5006006"/>
                <a:ext cx="105840" cy="206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860B782-A863-4419-5131-C638C5FDB8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11114" y="4997366"/>
                  <a:ext cx="1234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E1A69A6-8D52-DA93-28B5-E4148FDF69F5}"/>
                    </a:ext>
                  </a:extLst>
                </p14:cNvPr>
                <p14:cNvContentPartPr/>
                <p14:nvPr/>
              </p14:nvContentPartPr>
              <p14:xfrm>
                <a:off x="7574554" y="5004566"/>
                <a:ext cx="130680" cy="90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E1A69A6-8D52-DA93-28B5-E4148FDF69F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65554" y="4995566"/>
                  <a:ext cx="1483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D364182-3335-5520-D509-95093B594984}"/>
                    </a:ext>
                  </a:extLst>
                </p14:cNvPr>
                <p14:cNvContentPartPr/>
                <p14:nvPr/>
              </p14:nvContentPartPr>
              <p14:xfrm>
                <a:off x="7746274" y="4989806"/>
                <a:ext cx="5400" cy="97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D364182-3335-5520-D509-95093B59498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737274" y="4980806"/>
                  <a:ext cx="23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6A013E1-D374-524C-C993-BB7DEEF03EBD}"/>
                    </a:ext>
                  </a:extLst>
                </p14:cNvPr>
                <p14:cNvContentPartPr/>
                <p14:nvPr/>
              </p14:nvContentPartPr>
              <p14:xfrm>
                <a:off x="7685794" y="4961006"/>
                <a:ext cx="227520" cy="116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6A013E1-D374-524C-C993-BB7DEEF03EB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77154" y="4952366"/>
                  <a:ext cx="245160" cy="13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85198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97">
            <a:extLst>
              <a:ext uri="{FF2B5EF4-FFF2-40B4-BE49-F238E27FC236}">
                <a16:creationId xmlns:a16="http://schemas.microsoft.com/office/drawing/2014/main" id="{596FB10A-15D8-9333-ED8E-23320AA021DC}"/>
              </a:ext>
            </a:extLst>
          </p:cNvPr>
          <p:cNvSpPr txBox="1"/>
          <p:nvPr/>
        </p:nvSpPr>
        <p:spPr>
          <a:xfrm>
            <a:off x="7725151" y="1951459"/>
            <a:ext cx="330992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/>
            <a:r>
              <a:rPr lang="ru-RU" dirty="0">
                <a:solidFill>
                  <a:srgbClr val="000000"/>
                </a:solidFill>
                <a:latin typeface="Aptos" panose="020B0004020202020204" pitchFamily="34" charset="0"/>
              </a:rPr>
              <a:t>Р</a:t>
            </a:r>
            <a: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  <a:t>озписуємо інтерфейс як бін для 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</a:rPr>
              <a:t>Spring, </a:t>
            </a:r>
            <a:r>
              <a:rPr lang="ru-RU" dirty="0">
                <a:solidFill>
                  <a:srgbClr val="000000"/>
                </a:solidFill>
                <a:latin typeface="Aptos" panose="020B0004020202020204" pitchFamily="34" charset="0"/>
              </a:rPr>
              <a:t>щоб його туди додати.</a:t>
            </a:r>
          </a:p>
          <a:p>
            <a:pPr marL="0" algn="l" rtl="0" eaLnBrk="1" latinLnBrk="0" hangingPunct="1"/>
            <a:endParaRPr lang="ru-RU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0" algn="l" rtl="0" eaLnBrk="1" latinLnBrk="0" hangingPunct="1"/>
            <a:r>
              <a:rPr lang="uk-UA" dirty="0"/>
              <a:t>Список з підключеними людьми до сервера робимо біном – буде можливість додати куди треба і не плутати залежності.</a:t>
            </a:r>
          </a:p>
          <a:p>
            <a:pPr marL="0" algn="l" rtl="0" eaLnBrk="1" latinLnBrk="0" hangingPunct="1"/>
            <a:endParaRPr lang="uk-UA" dirty="0">
              <a:effectLst/>
            </a:endParaRPr>
          </a:p>
          <a:p>
            <a:pPr marL="0" algn="l" rtl="0" eaLnBrk="1" latinLnBrk="0" hangingPunct="1"/>
            <a:endParaRPr lang="uk-UA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35D73-90E9-0CBA-45AD-898AE672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56" y="287383"/>
            <a:ext cx="6048375" cy="646747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1CE8DA3-5855-E1C3-1DDF-4B231AF9193D}"/>
              </a:ext>
            </a:extLst>
          </p:cNvPr>
          <p:cNvGrpSpPr/>
          <p:nvPr/>
        </p:nvGrpSpPr>
        <p:grpSpPr>
          <a:xfrm>
            <a:off x="5428645" y="845589"/>
            <a:ext cx="162720" cy="302040"/>
            <a:chOff x="4736314" y="558206"/>
            <a:chExt cx="16272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5C2EB04-9FDB-7F59-7AFB-EF3D2E4089D2}"/>
                    </a:ext>
                  </a:extLst>
                </p14:cNvPr>
                <p14:cNvContentPartPr/>
                <p14:nvPr/>
              </p14:nvContentPartPr>
              <p14:xfrm>
                <a:off x="4736314" y="558206"/>
                <a:ext cx="146520" cy="163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5C2EB04-9FDB-7F59-7AFB-EF3D2E4089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27674" y="549566"/>
                  <a:ext cx="1641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62728AE-AF99-2EC2-D808-3A99AC484C3E}"/>
                    </a:ext>
                  </a:extLst>
                </p14:cNvPr>
                <p14:cNvContentPartPr/>
                <p14:nvPr/>
              </p14:nvContentPartPr>
              <p14:xfrm>
                <a:off x="4884634" y="587726"/>
                <a:ext cx="14400" cy="272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62728AE-AF99-2EC2-D808-3A99AC484C3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75634" y="578726"/>
                  <a:ext cx="3204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171650-E8F7-5C23-04D1-E95EB2FDCAFD}"/>
              </a:ext>
            </a:extLst>
          </p:cNvPr>
          <p:cNvGrpSpPr/>
          <p:nvPr/>
        </p:nvGrpSpPr>
        <p:grpSpPr>
          <a:xfrm>
            <a:off x="5172325" y="1358589"/>
            <a:ext cx="1217880" cy="249840"/>
            <a:chOff x="4479994" y="1071206"/>
            <a:chExt cx="121788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16C506F-4D1E-1D65-59A7-612831672F0A}"/>
                    </a:ext>
                  </a:extLst>
                </p14:cNvPr>
                <p14:cNvContentPartPr/>
                <p14:nvPr/>
              </p14:nvContentPartPr>
              <p14:xfrm>
                <a:off x="4479994" y="1154366"/>
                <a:ext cx="338040" cy="166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16C506F-4D1E-1D65-59A7-612831672F0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70994" y="1145366"/>
                  <a:ext cx="3556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C452C41-75F3-27AE-5DF8-A7A59C2298E8}"/>
                    </a:ext>
                  </a:extLst>
                </p14:cNvPr>
                <p14:cNvContentPartPr/>
                <p14:nvPr/>
              </p14:nvContentPartPr>
              <p14:xfrm>
                <a:off x="4780954" y="1071206"/>
                <a:ext cx="360" cy="13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C452C41-75F3-27AE-5DF8-A7A59C2298E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71954" y="1062206"/>
                  <a:ext cx="18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B72F536-CDB8-455B-C7A6-504B84FD29C2}"/>
                    </a:ext>
                  </a:extLst>
                </p14:cNvPr>
                <p14:cNvContentPartPr/>
                <p14:nvPr/>
              </p14:nvContentPartPr>
              <p14:xfrm>
                <a:off x="4833154" y="1123406"/>
                <a:ext cx="141120" cy="16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B72F536-CDB8-455B-C7A6-504B84FD29C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24514" y="1114406"/>
                  <a:ext cx="158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4C7534-655F-CB17-0CAA-20620A17D21E}"/>
                    </a:ext>
                  </a:extLst>
                </p14:cNvPr>
                <p14:cNvContentPartPr/>
                <p14:nvPr/>
              </p14:nvContentPartPr>
              <p14:xfrm>
                <a:off x="5002714" y="1123406"/>
                <a:ext cx="96480" cy="156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4C7534-655F-CB17-0CAA-20620A17D2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93714" y="1114406"/>
                  <a:ext cx="1141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11791EA-C3F9-69F1-ABCF-506B47C6CC33}"/>
                    </a:ext>
                  </a:extLst>
                </p14:cNvPr>
                <p14:cNvContentPartPr/>
                <p14:nvPr/>
              </p14:nvContentPartPr>
              <p14:xfrm>
                <a:off x="5184154" y="1110086"/>
                <a:ext cx="109080" cy="168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11791EA-C3F9-69F1-ABCF-506B47C6CC3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75514" y="1101086"/>
                  <a:ext cx="1267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E43C412-1ABA-4142-2176-9A3A98F68434}"/>
                    </a:ext>
                  </a:extLst>
                </p14:cNvPr>
                <p14:cNvContentPartPr/>
                <p14:nvPr/>
              </p14:nvContentPartPr>
              <p14:xfrm>
                <a:off x="5172994" y="1178486"/>
                <a:ext cx="105840" cy="10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E43C412-1ABA-4142-2176-9A3A98F6843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63994" y="1169486"/>
                  <a:ext cx="1234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23F83D0-D56E-FC90-F0E0-F026B66C3FC4}"/>
                    </a:ext>
                  </a:extLst>
                </p14:cNvPr>
                <p14:cNvContentPartPr/>
                <p14:nvPr/>
              </p14:nvContentPartPr>
              <p14:xfrm>
                <a:off x="5290354" y="1115486"/>
                <a:ext cx="407520" cy="139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23F83D0-D56E-FC90-F0E0-F026B66C3FC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281714" y="1106486"/>
                  <a:ext cx="425160" cy="15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3CF81FB-43BD-393E-855E-8F12D718B2FD}"/>
                  </a:ext>
                </a:extLst>
              </p14:cNvPr>
              <p14:cNvContentPartPr/>
              <p14:nvPr/>
            </p14:nvContentPartPr>
            <p14:xfrm>
              <a:off x="1110085" y="1369389"/>
              <a:ext cx="3476160" cy="68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3CF81FB-43BD-393E-855E-8F12D718B2F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01445" y="1360749"/>
                <a:ext cx="34938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3A83101-9ADD-CD87-F204-E1D87D08E582}"/>
                  </a:ext>
                </a:extLst>
              </p14:cNvPr>
              <p14:cNvContentPartPr/>
              <p14:nvPr/>
            </p14:nvContentPartPr>
            <p14:xfrm>
              <a:off x="599965" y="287229"/>
              <a:ext cx="1885680" cy="48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3A83101-9ADD-CD87-F204-E1D87D08E58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0965" y="278229"/>
                <a:ext cx="1903320" cy="50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2DE4BE96-0048-6E4B-8C7E-9303405FD6A9}"/>
              </a:ext>
            </a:extLst>
          </p:cNvPr>
          <p:cNvGrpSpPr/>
          <p:nvPr/>
        </p:nvGrpSpPr>
        <p:grpSpPr>
          <a:xfrm>
            <a:off x="966445" y="4728549"/>
            <a:ext cx="408240" cy="121680"/>
            <a:chOff x="274114" y="4441166"/>
            <a:chExt cx="408240" cy="1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95045F6-6015-FDED-E955-A457D0DE17E6}"/>
                    </a:ext>
                  </a:extLst>
                </p14:cNvPr>
                <p14:cNvContentPartPr/>
                <p14:nvPr/>
              </p14:nvContentPartPr>
              <p14:xfrm>
                <a:off x="274114" y="4480046"/>
                <a:ext cx="408240" cy="38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95045F6-6015-FDED-E955-A457D0DE17E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5474" y="4471406"/>
                  <a:ext cx="4258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13601F4-6F66-E3D1-8AA0-C7A05778092C}"/>
                    </a:ext>
                  </a:extLst>
                </p14:cNvPr>
                <p14:cNvContentPartPr/>
                <p14:nvPr/>
              </p14:nvContentPartPr>
              <p14:xfrm>
                <a:off x="569314" y="4441166"/>
                <a:ext cx="112680" cy="121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13601F4-6F66-E3D1-8AA0-C7A05778092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0314" y="4432166"/>
                  <a:ext cx="13032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806BBD6-CF4E-992F-5476-AF59D7D655B4}"/>
              </a:ext>
            </a:extLst>
          </p:cNvPr>
          <p:cNvGrpSpPr/>
          <p:nvPr/>
        </p:nvGrpSpPr>
        <p:grpSpPr>
          <a:xfrm>
            <a:off x="965933" y="2951206"/>
            <a:ext cx="2066040" cy="579240"/>
            <a:chOff x="965933" y="2951206"/>
            <a:chExt cx="2066040" cy="57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4F556DA-FFC8-66BA-2EFC-806060732212}"/>
                    </a:ext>
                  </a:extLst>
                </p14:cNvPr>
                <p14:cNvContentPartPr/>
                <p14:nvPr/>
              </p14:nvContentPartPr>
              <p14:xfrm>
                <a:off x="1411613" y="3448006"/>
                <a:ext cx="1620360" cy="82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4F556DA-FFC8-66BA-2EFC-80606073221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02973" y="3439006"/>
                  <a:ext cx="1638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670C2C3-2AC1-E882-E4C3-9AFCCCB86902}"/>
                    </a:ext>
                  </a:extLst>
                </p14:cNvPr>
                <p14:cNvContentPartPr/>
                <p14:nvPr/>
              </p14:nvContentPartPr>
              <p14:xfrm>
                <a:off x="965933" y="2951206"/>
                <a:ext cx="409320" cy="443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670C2C3-2AC1-E882-E4C3-9AFCCCB8690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56933" y="2942566"/>
                  <a:ext cx="426960" cy="461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29083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5E47B5-9BD5-942E-6864-6CDC6E132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3405"/>
            <a:ext cx="4914076" cy="5711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EE8E93-D5A2-F4D3-F3B2-1274CCCD7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776" y="138384"/>
            <a:ext cx="5314950" cy="45434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8E603E6-01B4-D0AD-1869-DFF15BDC5A4A}"/>
              </a:ext>
            </a:extLst>
          </p:cNvPr>
          <p:cNvGrpSpPr/>
          <p:nvPr/>
        </p:nvGrpSpPr>
        <p:grpSpPr>
          <a:xfrm>
            <a:off x="3144034" y="1912526"/>
            <a:ext cx="213480" cy="279720"/>
            <a:chOff x="3144034" y="1912526"/>
            <a:chExt cx="21348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913CAE2-591E-7FB0-4047-116CD5554153}"/>
                    </a:ext>
                  </a:extLst>
                </p14:cNvPr>
                <p14:cNvContentPartPr/>
                <p14:nvPr/>
              </p14:nvContentPartPr>
              <p14:xfrm>
                <a:off x="3144034" y="1946366"/>
                <a:ext cx="213480" cy="245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913CAE2-591E-7FB0-4047-116CD555415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35394" y="1937726"/>
                  <a:ext cx="2311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59A0E2F-BB7F-3543-7192-803A39E0DFBC}"/>
                    </a:ext>
                  </a:extLst>
                </p14:cNvPr>
                <p14:cNvContentPartPr/>
                <p14:nvPr/>
              </p14:nvContentPartPr>
              <p14:xfrm>
                <a:off x="3173914" y="1912526"/>
                <a:ext cx="163080" cy="47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59A0E2F-BB7F-3543-7192-803A39E0DFB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64914" y="1903886"/>
                  <a:ext cx="18072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AA47FA9-63B9-D920-29C5-914E79BDD71F}"/>
              </a:ext>
            </a:extLst>
          </p:cNvPr>
          <p:cNvGrpSpPr/>
          <p:nvPr/>
        </p:nvGrpSpPr>
        <p:grpSpPr>
          <a:xfrm>
            <a:off x="2636794" y="2284766"/>
            <a:ext cx="1757880" cy="734760"/>
            <a:chOff x="2636794" y="2284766"/>
            <a:chExt cx="1757880" cy="73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DDC4AFF-CE05-5A19-F392-A7A3E554BB26}"/>
                    </a:ext>
                  </a:extLst>
                </p14:cNvPr>
                <p14:cNvContentPartPr/>
                <p14:nvPr/>
              </p14:nvContentPartPr>
              <p14:xfrm>
                <a:off x="2636794" y="2348846"/>
                <a:ext cx="173880" cy="316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DDC4AFF-CE05-5A19-F392-A7A3E554BB2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28154" y="2340206"/>
                  <a:ext cx="1915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E1120DE-6CCB-076B-4E39-FEEE06415B90}"/>
                    </a:ext>
                  </a:extLst>
                </p14:cNvPr>
                <p14:cNvContentPartPr/>
                <p14:nvPr/>
              </p14:nvContentPartPr>
              <p14:xfrm>
                <a:off x="2831554" y="2460446"/>
                <a:ext cx="144000" cy="152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E1120DE-6CCB-076B-4E39-FEEE06415B9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22914" y="2451446"/>
                  <a:ext cx="161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112DCA2-2CBD-F9B7-877B-0326DF66A734}"/>
                    </a:ext>
                  </a:extLst>
                </p14:cNvPr>
                <p14:cNvContentPartPr/>
                <p14:nvPr/>
              </p14:nvContentPartPr>
              <p14:xfrm>
                <a:off x="2978074" y="2468726"/>
                <a:ext cx="52560" cy="123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112DCA2-2CBD-F9B7-877B-0326DF66A73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69434" y="2460086"/>
                  <a:ext cx="70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11AF9F2-92F4-537C-C207-75CF8FEFC796}"/>
                    </a:ext>
                  </a:extLst>
                </p14:cNvPr>
                <p14:cNvContentPartPr/>
                <p14:nvPr/>
              </p14:nvContentPartPr>
              <p14:xfrm>
                <a:off x="2912554" y="2361086"/>
                <a:ext cx="2520" cy="3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11AF9F2-92F4-537C-C207-75CF8FEFC79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03914" y="2352446"/>
                  <a:ext cx="201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5BDB4A4-EC8C-E793-C907-86230C6F5EFE}"/>
                    </a:ext>
                  </a:extLst>
                </p14:cNvPr>
                <p14:cNvContentPartPr/>
                <p14:nvPr/>
              </p14:nvContentPartPr>
              <p14:xfrm>
                <a:off x="3259594" y="2336606"/>
                <a:ext cx="150840" cy="213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5BDB4A4-EC8C-E793-C907-86230C6F5EF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50954" y="2327606"/>
                  <a:ext cx="1684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F0B8C5E-5F44-BA76-26CB-6EDF842E1997}"/>
                    </a:ext>
                  </a:extLst>
                </p14:cNvPr>
                <p14:cNvContentPartPr/>
                <p14:nvPr/>
              </p14:nvContentPartPr>
              <p14:xfrm>
                <a:off x="3448234" y="2377286"/>
                <a:ext cx="20160" cy="122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F0B8C5E-5F44-BA76-26CB-6EDF842E199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39594" y="2368646"/>
                  <a:ext cx="37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38DDCF9-E799-0BE5-3372-701C92162359}"/>
                    </a:ext>
                  </a:extLst>
                </p14:cNvPr>
                <p14:cNvContentPartPr/>
                <p14:nvPr/>
              </p14:nvContentPartPr>
              <p14:xfrm>
                <a:off x="3435634" y="2298806"/>
                <a:ext cx="360" cy="2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38DDCF9-E799-0BE5-3372-701C9216235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426634" y="229016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0FE1A1E-349A-93E4-6D82-5F153425D745}"/>
                    </a:ext>
                  </a:extLst>
                </p14:cNvPr>
                <p14:cNvContentPartPr/>
                <p14:nvPr/>
              </p14:nvContentPartPr>
              <p14:xfrm>
                <a:off x="3500794" y="2284766"/>
                <a:ext cx="369000" cy="197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0FE1A1E-349A-93E4-6D82-5F153425D74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91794" y="2276126"/>
                  <a:ext cx="3866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529DE99-9FEE-5141-A3AF-5C7F11F6666D}"/>
                    </a:ext>
                  </a:extLst>
                </p14:cNvPr>
                <p14:cNvContentPartPr/>
                <p14:nvPr/>
              </p14:nvContentPartPr>
              <p14:xfrm>
                <a:off x="2886634" y="2848526"/>
                <a:ext cx="249120" cy="171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529DE99-9FEE-5141-A3AF-5C7F11F6666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877634" y="2839886"/>
                  <a:ext cx="266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C2E7111-4AD4-2032-4DE9-B0CF3D0F4F79}"/>
                    </a:ext>
                  </a:extLst>
                </p14:cNvPr>
                <p14:cNvContentPartPr/>
                <p14:nvPr/>
              </p14:nvContentPartPr>
              <p14:xfrm>
                <a:off x="3120634" y="2768966"/>
                <a:ext cx="41760" cy="174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C2E7111-4AD4-2032-4DE9-B0CF3D0F4F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11634" y="2759966"/>
                  <a:ext cx="59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7D6B9CA-E3B8-264E-FCA4-4D63E9EDFEE5}"/>
                    </a:ext>
                  </a:extLst>
                </p14:cNvPr>
                <p14:cNvContentPartPr/>
                <p14:nvPr/>
              </p14:nvContentPartPr>
              <p14:xfrm>
                <a:off x="3133594" y="2767166"/>
                <a:ext cx="194760" cy="15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7D6B9CA-E3B8-264E-FCA4-4D63E9EDFEE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24594" y="2758166"/>
                  <a:ext cx="2124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3E91590-2080-FC0F-29AF-5F3570E587FB}"/>
                    </a:ext>
                  </a:extLst>
                </p14:cNvPr>
                <p14:cNvContentPartPr/>
                <p14:nvPr/>
              </p14:nvContentPartPr>
              <p14:xfrm>
                <a:off x="3252394" y="2661686"/>
                <a:ext cx="360" cy="6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3E91590-2080-FC0F-29AF-5F3570E587F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243394" y="2653046"/>
                  <a:ext cx="180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065D52C-88E5-F8B9-8816-0BFD475323FD}"/>
                    </a:ext>
                  </a:extLst>
                </p14:cNvPr>
                <p14:cNvContentPartPr/>
                <p14:nvPr/>
              </p14:nvContentPartPr>
              <p14:xfrm>
                <a:off x="3539674" y="2638286"/>
                <a:ext cx="261000" cy="176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065D52C-88E5-F8B9-8816-0BFD475323F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531034" y="2629646"/>
                  <a:ext cx="278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DBA40EA-6C19-846C-DB22-910C43E6E86C}"/>
                    </a:ext>
                  </a:extLst>
                </p14:cNvPr>
                <p14:cNvContentPartPr/>
                <p14:nvPr/>
              </p14:nvContentPartPr>
              <p14:xfrm>
                <a:off x="3761794" y="2586446"/>
                <a:ext cx="118080" cy="287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DBA40EA-6C19-846C-DB22-910C43E6E86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753154" y="2577446"/>
                  <a:ext cx="1357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D16655D-646B-75C5-EC75-34D4E6464182}"/>
                    </a:ext>
                  </a:extLst>
                </p14:cNvPr>
                <p14:cNvContentPartPr/>
                <p14:nvPr/>
              </p14:nvContentPartPr>
              <p14:xfrm>
                <a:off x="3788074" y="2570966"/>
                <a:ext cx="117720" cy="81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D16655D-646B-75C5-EC75-34D4E646418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779074" y="2561966"/>
                  <a:ext cx="1353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01CA9F9-B4F6-363C-2B6D-B283FF0B23F5}"/>
                    </a:ext>
                  </a:extLst>
                </p14:cNvPr>
                <p14:cNvContentPartPr/>
                <p14:nvPr/>
              </p14:nvContentPartPr>
              <p14:xfrm>
                <a:off x="3918754" y="2546486"/>
                <a:ext cx="168120" cy="133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01CA9F9-B4F6-363C-2B6D-B283FF0B23F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10114" y="2537846"/>
                  <a:ext cx="1857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F6BE4E2-21A0-BE41-856D-1036C2448AD1}"/>
                    </a:ext>
                  </a:extLst>
                </p14:cNvPr>
                <p14:cNvContentPartPr/>
                <p14:nvPr/>
              </p14:nvContentPartPr>
              <p14:xfrm>
                <a:off x="4014514" y="2429126"/>
                <a:ext cx="169200" cy="206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F6BE4E2-21A0-BE41-856D-1036C2448AD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05514" y="2420486"/>
                  <a:ext cx="1868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19941D4-ED1D-C5C3-C2BF-2E6D7481B398}"/>
                    </a:ext>
                  </a:extLst>
                </p14:cNvPr>
                <p14:cNvContentPartPr/>
                <p14:nvPr/>
              </p14:nvContentPartPr>
              <p14:xfrm>
                <a:off x="4203874" y="2456486"/>
                <a:ext cx="190800" cy="117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19941D4-ED1D-C5C3-C2BF-2E6D7481B39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195234" y="2447486"/>
                  <a:ext cx="208440" cy="13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DCE5A58-CA12-3AD8-A1DC-53DB51D27A13}"/>
                  </a:ext>
                </a:extLst>
              </p14:cNvPr>
              <p14:cNvContentPartPr/>
              <p14:nvPr/>
            </p14:nvContentPartPr>
            <p14:xfrm>
              <a:off x="10486234" y="2677166"/>
              <a:ext cx="171360" cy="2775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DCE5A58-CA12-3AD8-A1DC-53DB51D27A1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477594" y="2668526"/>
                <a:ext cx="189000" cy="29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E3F0F47-352E-98FB-18F8-7C66A1324FC1}"/>
              </a:ext>
            </a:extLst>
          </p:cNvPr>
          <p:cNvGrpSpPr/>
          <p:nvPr/>
        </p:nvGrpSpPr>
        <p:grpSpPr>
          <a:xfrm>
            <a:off x="9770554" y="3124286"/>
            <a:ext cx="1168560" cy="688320"/>
            <a:chOff x="9770554" y="3124286"/>
            <a:chExt cx="1168560" cy="68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03E8EF0-BDD8-185A-7E26-C10C99CD4C00}"/>
                    </a:ext>
                  </a:extLst>
                </p14:cNvPr>
                <p14:cNvContentPartPr/>
                <p14:nvPr/>
              </p14:nvContentPartPr>
              <p14:xfrm>
                <a:off x="9953434" y="3148766"/>
                <a:ext cx="159120" cy="289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03E8EF0-BDD8-185A-7E26-C10C99CD4C0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944794" y="3140126"/>
                  <a:ext cx="1767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7BFF726-39C6-A0D1-CFD3-9F0504AD619C}"/>
                    </a:ext>
                  </a:extLst>
                </p14:cNvPr>
                <p14:cNvContentPartPr/>
                <p14:nvPr/>
              </p14:nvContentPartPr>
              <p14:xfrm>
                <a:off x="10106794" y="3158486"/>
                <a:ext cx="173880" cy="129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7BFF726-39C6-A0D1-CFD3-9F0504AD619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098154" y="3149846"/>
                  <a:ext cx="191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9DC53ED-4A54-CD47-4A08-806C97970B75}"/>
                    </a:ext>
                  </a:extLst>
                </p14:cNvPr>
                <p14:cNvContentPartPr/>
                <p14:nvPr/>
              </p14:nvContentPartPr>
              <p14:xfrm>
                <a:off x="10280314" y="3145166"/>
                <a:ext cx="298800" cy="265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9DC53ED-4A54-CD47-4A08-806C97970B7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271674" y="3136166"/>
                  <a:ext cx="3164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B569778-83A8-0CF3-ECC1-6281EC87A71F}"/>
                    </a:ext>
                  </a:extLst>
                </p14:cNvPr>
                <p14:cNvContentPartPr/>
                <p14:nvPr/>
              </p14:nvContentPartPr>
              <p14:xfrm>
                <a:off x="10616554" y="3124286"/>
                <a:ext cx="146160" cy="165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B569778-83A8-0CF3-ECC1-6281EC87A71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607914" y="3115286"/>
                  <a:ext cx="163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645432C-B2EC-A090-4665-DAD53C2D8C13}"/>
                    </a:ext>
                  </a:extLst>
                </p14:cNvPr>
                <p14:cNvContentPartPr/>
                <p14:nvPr/>
              </p14:nvContentPartPr>
              <p14:xfrm>
                <a:off x="10752274" y="3136166"/>
                <a:ext cx="141480" cy="129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645432C-B2EC-A090-4665-DAD53C2D8C1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743634" y="3127166"/>
                  <a:ext cx="159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02E2A05-3707-B8B0-8F64-545BAEFD2425}"/>
                    </a:ext>
                  </a:extLst>
                </p14:cNvPr>
                <p14:cNvContentPartPr/>
                <p14:nvPr/>
              </p14:nvContentPartPr>
              <p14:xfrm>
                <a:off x="9770554" y="3565646"/>
                <a:ext cx="116280" cy="154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02E2A05-3707-B8B0-8F64-545BAEFD242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761914" y="3557006"/>
                  <a:ext cx="133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32CC0CB-B789-56B3-D7BC-3C8E8D784A83}"/>
                    </a:ext>
                  </a:extLst>
                </p14:cNvPr>
                <p14:cNvContentPartPr/>
                <p14:nvPr/>
              </p14:nvContentPartPr>
              <p14:xfrm>
                <a:off x="9914554" y="3526766"/>
                <a:ext cx="39960" cy="285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32CC0CB-B789-56B3-D7BC-3C8E8D784A8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905914" y="3518126"/>
                  <a:ext cx="576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00B4E72-4F5D-8240-6D15-163DF29DEBD0}"/>
                    </a:ext>
                  </a:extLst>
                </p14:cNvPr>
                <p14:cNvContentPartPr/>
                <p14:nvPr/>
              </p14:nvContentPartPr>
              <p14:xfrm>
                <a:off x="9914554" y="3540446"/>
                <a:ext cx="107640" cy="104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00B4E72-4F5D-8240-6D15-163DF29DEBD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905914" y="3531446"/>
                  <a:ext cx="1252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922F650-9542-2696-6BC8-904012E38124}"/>
                    </a:ext>
                  </a:extLst>
                </p14:cNvPr>
                <p14:cNvContentPartPr/>
                <p14:nvPr/>
              </p14:nvContentPartPr>
              <p14:xfrm>
                <a:off x="10083394" y="3526406"/>
                <a:ext cx="93600" cy="143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922F650-9542-2696-6BC8-904012E3812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074394" y="3517766"/>
                  <a:ext cx="111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4366C9D-F65B-98D5-2EEA-71DE4072C596}"/>
                    </a:ext>
                  </a:extLst>
                </p14:cNvPr>
                <p14:cNvContentPartPr/>
                <p14:nvPr/>
              </p14:nvContentPartPr>
              <p14:xfrm>
                <a:off x="10189234" y="3474566"/>
                <a:ext cx="145080" cy="169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4366C9D-F65B-98D5-2EEA-71DE4072C59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180234" y="3465926"/>
                  <a:ext cx="162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ECB5303-B9C2-B543-F8B0-A8DA3598FA70}"/>
                    </a:ext>
                  </a:extLst>
                </p14:cNvPr>
                <p14:cNvContentPartPr/>
                <p14:nvPr/>
              </p14:nvContentPartPr>
              <p14:xfrm>
                <a:off x="10331794" y="3461606"/>
                <a:ext cx="40680" cy="290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ECB5303-B9C2-B543-F8B0-A8DA3598FA7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323154" y="3452966"/>
                  <a:ext cx="583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BA97F9B-808F-9B9D-ABB2-BBB5640F4DE7}"/>
                    </a:ext>
                  </a:extLst>
                </p14:cNvPr>
                <p14:cNvContentPartPr/>
                <p14:nvPr/>
              </p14:nvContentPartPr>
              <p14:xfrm>
                <a:off x="10345474" y="3516686"/>
                <a:ext cx="64800" cy="96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BA97F9B-808F-9B9D-ABB2-BBB5640F4DE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336834" y="3507686"/>
                  <a:ext cx="824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A3FBD20-5DF2-672F-96CE-CAC9033CDC94}"/>
                    </a:ext>
                  </a:extLst>
                </p14:cNvPr>
                <p14:cNvContentPartPr/>
                <p14:nvPr/>
              </p14:nvContentPartPr>
              <p14:xfrm>
                <a:off x="10451314" y="3501206"/>
                <a:ext cx="87480" cy="111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A3FBD20-5DF2-672F-96CE-CAC9033CDC9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442314" y="3492566"/>
                  <a:ext cx="1051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09934FB-7AD0-3D86-A6D7-6A999408A7A5}"/>
                    </a:ext>
                  </a:extLst>
                </p14:cNvPr>
                <p14:cNvContentPartPr/>
                <p14:nvPr/>
              </p14:nvContentPartPr>
              <p14:xfrm>
                <a:off x="10593874" y="3487166"/>
                <a:ext cx="345240" cy="129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09934FB-7AD0-3D86-A6D7-6A999408A7A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585234" y="3478166"/>
                  <a:ext cx="362880" cy="147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A12BBC55-BC31-FE34-601C-06DF29993F80}"/>
              </a:ext>
            </a:extLst>
          </p:cNvPr>
          <p:cNvSpPr txBox="1"/>
          <p:nvPr/>
        </p:nvSpPr>
        <p:spPr>
          <a:xfrm>
            <a:off x="5570220" y="5132804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/>
            <a:r>
              <a:rPr lang="uk-UA" dirty="0"/>
              <a:t>Перевіряємо запуск, і виправляємо помилки)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3316BEA2-11CC-7D21-A530-12C0A1836390}"/>
              </a:ext>
            </a:extLst>
          </p:cNvPr>
          <p:cNvPicPr>
            <a:picLocks noChangeAspect="1"/>
          </p:cNvPicPr>
          <p:nvPr/>
        </p:nvPicPr>
        <p:blipFill>
          <a:blip r:embed="rId75"/>
          <a:srcRect b="3964"/>
          <a:stretch>
            <a:fillRect/>
          </a:stretch>
        </p:blipFill>
        <p:spPr>
          <a:xfrm>
            <a:off x="6331294" y="5549915"/>
            <a:ext cx="4000500" cy="130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34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55FA4-EA18-90A0-7DAE-D3D313E5C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E3D746-3B69-83E0-8100-AC808DF49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53" y="355282"/>
            <a:ext cx="6743700" cy="486727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CA744476-29A8-48E3-39F8-263023F9D972}"/>
              </a:ext>
            </a:extLst>
          </p:cNvPr>
          <p:cNvGrpSpPr/>
          <p:nvPr/>
        </p:nvGrpSpPr>
        <p:grpSpPr>
          <a:xfrm>
            <a:off x="5872474" y="652166"/>
            <a:ext cx="4513320" cy="2219760"/>
            <a:chOff x="5872474" y="652166"/>
            <a:chExt cx="4513320" cy="22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F8BB5F8-529F-B70E-1A19-D99A4254070C}"/>
                    </a:ext>
                  </a:extLst>
                </p14:cNvPr>
                <p14:cNvContentPartPr/>
                <p14:nvPr/>
              </p14:nvContentPartPr>
              <p14:xfrm>
                <a:off x="5872474" y="1658726"/>
                <a:ext cx="476280" cy="1117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F8BB5F8-529F-B70E-1A19-D99A4254070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63834" y="1649726"/>
                  <a:ext cx="493920" cy="11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69C67AF-1461-209C-DB45-6BE932DA1E95}"/>
                    </a:ext>
                  </a:extLst>
                </p14:cNvPr>
                <p14:cNvContentPartPr/>
                <p14:nvPr/>
              </p14:nvContentPartPr>
              <p14:xfrm>
                <a:off x="6322114" y="1671326"/>
                <a:ext cx="521640" cy="1200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69C67AF-1461-209C-DB45-6BE932DA1E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13474" y="1662326"/>
                  <a:ext cx="539280" cy="12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FAA2C23-A0AD-78F0-3351-61A3F284D380}"/>
                    </a:ext>
                  </a:extLst>
                </p14:cNvPr>
                <p14:cNvContentPartPr/>
                <p14:nvPr/>
              </p14:nvContentPartPr>
              <p14:xfrm>
                <a:off x="6688234" y="1035926"/>
                <a:ext cx="1341720" cy="897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FAA2C23-A0AD-78F0-3351-61A3F284D38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79234" y="1026926"/>
                  <a:ext cx="1359360" cy="9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DEA440F-91B1-55C5-F4F9-1CE26116BBBE}"/>
                    </a:ext>
                  </a:extLst>
                </p14:cNvPr>
                <p14:cNvContentPartPr/>
                <p14:nvPr/>
              </p14:nvContentPartPr>
              <p14:xfrm>
                <a:off x="8229394" y="840086"/>
                <a:ext cx="142920" cy="156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DEA440F-91B1-55C5-F4F9-1CE26116BBB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20754" y="831446"/>
                  <a:ext cx="1605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86B3293-5FE2-C2B4-68A2-18DE7CC9E140}"/>
                    </a:ext>
                  </a:extLst>
                </p14:cNvPr>
                <p14:cNvContentPartPr/>
                <p14:nvPr/>
              </p14:nvContentPartPr>
              <p14:xfrm>
                <a:off x="8425594" y="809846"/>
                <a:ext cx="106920" cy="327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86B3293-5FE2-C2B4-68A2-18DE7CC9E14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16594" y="801206"/>
                  <a:ext cx="1245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B2FC204-28F1-79E5-A7F6-000A59F19BEF}"/>
                    </a:ext>
                  </a:extLst>
                </p14:cNvPr>
                <p14:cNvContentPartPr/>
                <p14:nvPr/>
              </p14:nvContentPartPr>
              <p14:xfrm>
                <a:off x="8606674" y="825326"/>
                <a:ext cx="149760" cy="135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B2FC204-28F1-79E5-A7F6-000A59F19BE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97674" y="816686"/>
                  <a:ext cx="1674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B1F6F5C-562F-B0A6-53D1-6786D07ADFF7}"/>
                    </a:ext>
                  </a:extLst>
                </p14:cNvPr>
                <p14:cNvContentPartPr/>
                <p14:nvPr/>
              </p14:nvContentPartPr>
              <p14:xfrm>
                <a:off x="8686594" y="811286"/>
                <a:ext cx="264600" cy="156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B1F6F5C-562F-B0A6-53D1-6786D07ADFF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77954" y="802646"/>
                  <a:ext cx="282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E9F9CC3-0557-61B4-6194-D3879509A004}"/>
                    </a:ext>
                  </a:extLst>
                </p14:cNvPr>
                <p14:cNvContentPartPr/>
                <p14:nvPr/>
              </p14:nvContentPartPr>
              <p14:xfrm>
                <a:off x="9049474" y="992726"/>
                <a:ext cx="55440" cy="87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E9F9CC3-0557-61B4-6194-D3879509A00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040474" y="983726"/>
                  <a:ext cx="73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A3CC387-33A0-C496-D0E9-24B57220A3ED}"/>
                    </a:ext>
                  </a:extLst>
                </p14:cNvPr>
                <p14:cNvContentPartPr/>
                <p14:nvPr/>
              </p14:nvContentPartPr>
              <p14:xfrm>
                <a:off x="9248554" y="769526"/>
                <a:ext cx="82080" cy="159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A3CC387-33A0-C496-D0E9-24B57220A3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239554" y="760886"/>
                  <a:ext cx="99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C965946-6D5E-A7D0-A47C-3F211E2C569A}"/>
                    </a:ext>
                  </a:extLst>
                </p14:cNvPr>
                <p14:cNvContentPartPr/>
                <p14:nvPr/>
              </p14:nvContentPartPr>
              <p14:xfrm>
                <a:off x="9393274" y="783566"/>
                <a:ext cx="79920" cy="131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C965946-6D5E-A7D0-A47C-3F211E2C569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84634" y="774926"/>
                  <a:ext cx="97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345F6EB-0164-4229-5DF1-5DED7D889138}"/>
                    </a:ext>
                  </a:extLst>
                </p14:cNvPr>
                <p14:cNvContentPartPr/>
                <p14:nvPr/>
              </p14:nvContentPartPr>
              <p14:xfrm>
                <a:off x="9226954" y="705806"/>
                <a:ext cx="151920" cy="91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345F6EB-0164-4229-5DF1-5DED7D88913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17954" y="697166"/>
                  <a:ext cx="169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460129B-01C6-9681-665A-5859E6FE632B}"/>
                    </a:ext>
                  </a:extLst>
                </p14:cNvPr>
                <p14:cNvContentPartPr/>
                <p14:nvPr/>
              </p14:nvContentPartPr>
              <p14:xfrm>
                <a:off x="9756874" y="652886"/>
                <a:ext cx="43920" cy="244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460129B-01C6-9681-665A-5859E6FE632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747874" y="643886"/>
                  <a:ext cx="615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BA31F30-0980-6404-97C3-1C115A7645F8}"/>
                    </a:ext>
                  </a:extLst>
                </p14:cNvPr>
                <p14:cNvContentPartPr/>
                <p14:nvPr/>
              </p14:nvContentPartPr>
              <p14:xfrm>
                <a:off x="9731314" y="652166"/>
                <a:ext cx="182520" cy="211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BA31F30-0980-6404-97C3-1C115A7645F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722674" y="643526"/>
                  <a:ext cx="2001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927D80D-C3D4-0673-F011-7CA42B0609E6}"/>
                    </a:ext>
                  </a:extLst>
                </p14:cNvPr>
                <p14:cNvContentPartPr/>
                <p14:nvPr/>
              </p14:nvContentPartPr>
              <p14:xfrm>
                <a:off x="9951634" y="703286"/>
                <a:ext cx="151920" cy="147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927D80D-C3D4-0673-F011-7CA42B0609E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942994" y="694286"/>
                  <a:ext cx="169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5BDB16B-E7C6-EE60-E23A-BCE918351796}"/>
                    </a:ext>
                  </a:extLst>
                </p14:cNvPr>
                <p14:cNvContentPartPr/>
                <p14:nvPr/>
              </p14:nvContentPartPr>
              <p14:xfrm>
                <a:off x="10108594" y="720206"/>
                <a:ext cx="142200" cy="92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5BDB16B-E7C6-EE60-E23A-BCE91835179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099954" y="711566"/>
                  <a:ext cx="1598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5CC189B-ED1A-973E-0778-60796594C66E}"/>
                    </a:ext>
                  </a:extLst>
                </p14:cNvPr>
                <p14:cNvContentPartPr/>
                <p14:nvPr/>
              </p14:nvContentPartPr>
              <p14:xfrm>
                <a:off x="10279954" y="666206"/>
                <a:ext cx="105840" cy="168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5CC189B-ED1A-973E-0778-60796594C66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270954" y="657566"/>
                  <a:ext cx="12348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9BC5F81-DE74-7D83-C0D4-4E862CB328CF}"/>
              </a:ext>
            </a:extLst>
          </p:cNvPr>
          <p:cNvGrpSpPr/>
          <p:nvPr/>
        </p:nvGrpSpPr>
        <p:grpSpPr>
          <a:xfrm>
            <a:off x="10684594" y="573686"/>
            <a:ext cx="927000" cy="433080"/>
            <a:chOff x="10684594" y="573686"/>
            <a:chExt cx="92700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9132CA5-B371-9E08-5BF9-B3329FD5557A}"/>
                    </a:ext>
                  </a:extLst>
                </p14:cNvPr>
                <p14:cNvContentPartPr/>
                <p14:nvPr/>
              </p14:nvContentPartPr>
              <p14:xfrm>
                <a:off x="10684594" y="652166"/>
                <a:ext cx="276840" cy="354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9132CA5-B371-9E08-5BF9-B3329FD5557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675954" y="643526"/>
                  <a:ext cx="2944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B6FB693-D6C1-7061-7CA8-DD49C89F13E3}"/>
                    </a:ext>
                  </a:extLst>
                </p14:cNvPr>
                <p14:cNvContentPartPr/>
                <p14:nvPr/>
              </p14:nvContentPartPr>
              <p14:xfrm>
                <a:off x="10997794" y="657566"/>
                <a:ext cx="199800" cy="166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B6FB693-D6C1-7061-7CA8-DD49C89F13E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988794" y="648926"/>
                  <a:ext cx="2174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4342BF5-DF15-6B62-3EB7-96F32ACECA83}"/>
                    </a:ext>
                  </a:extLst>
                </p14:cNvPr>
                <p14:cNvContentPartPr/>
                <p14:nvPr/>
              </p14:nvContentPartPr>
              <p14:xfrm>
                <a:off x="11116234" y="666206"/>
                <a:ext cx="142920" cy="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4342BF5-DF15-6B62-3EB7-96F32ACECA8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107594" y="657566"/>
                  <a:ext cx="160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CDB77C0-C117-BA23-4EFD-6CB0ECCB23BC}"/>
                    </a:ext>
                  </a:extLst>
                </p14:cNvPr>
                <p14:cNvContentPartPr/>
                <p14:nvPr/>
              </p14:nvContentPartPr>
              <p14:xfrm>
                <a:off x="11286154" y="666206"/>
                <a:ext cx="325440" cy="158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CDB77C0-C117-BA23-4EFD-6CB0ECCB23B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277154" y="657566"/>
                  <a:ext cx="3430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7462811-AC5E-C8E3-3389-F9734F6A6405}"/>
                    </a:ext>
                  </a:extLst>
                </p14:cNvPr>
                <p14:cNvContentPartPr/>
                <p14:nvPr/>
              </p14:nvContentPartPr>
              <p14:xfrm>
                <a:off x="11456074" y="573686"/>
                <a:ext cx="129600" cy="53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7462811-AC5E-C8E3-3389-F9734F6A640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447074" y="565046"/>
                  <a:ext cx="147240" cy="7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D1B7591-F35C-9295-2615-F6942190F93C}"/>
                  </a:ext>
                </a:extLst>
              </p14:cNvPr>
              <p14:cNvContentPartPr/>
              <p14:nvPr/>
            </p14:nvContentPartPr>
            <p14:xfrm>
              <a:off x="1211914" y="1120886"/>
              <a:ext cx="3232080" cy="24987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D1B7591-F35C-9295-2615-F6942190F93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03274" y="1111886"/>
                <a:ext cx="3249720" cy="251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6847B35-3963-1BF7-A11F-2AA3DF561F21}"/>
              </a:ext>
            </a:extLst>
          </p:cNvPr>
          <p:cNvGrpSpPr/>
          <p:nvPr/>
        </p:nvGrpSpPr>
        <p:grpSpPr>
          <a:xfrm>
            <a:off x="1866754" y="3618206"/>
            <a:ext cx="1508400" cy="2382120"/>
            <a:chOff x="1866754" y="3618206"/>
            <a:chExt cx="1508400" cy="238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A8132B-E622-F61B-2A6D-C7C0D39BE7A6}"/>
                    </a:ext>
                  </a:extLst>
                </p14:cNvPr>
                <p14:cNvContentPartPr/>
                <p14:nvPr/>
              </p14:nvContentPartPr>
              <p14:xfrm>
                <a:off x="1866754" y="3618206"/>
                <a:ext cx="445680" cy="2338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A8132B-E622-F61B-2A6D-C7C0D39BE7A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58114" y="3609206"/>
                  <a:ext cx="463320" cy="23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85B8E0-03E8-C2CE-9D5A-5647FBE7D6D9}"/>
                    </a:ext>
                  </a:extLst>
                </p14:cNvPr>
                <p14:cNvContentPartPr/>
                <p14:nvPr/>
              </p14:nvContentPartPr>
              <p14:xfrm>
                <a:off x="2429434" y="5826086"/>
                <a:ext cx="14400" cy="174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85B8E0-03E8-C2CE-9D5A-5647FBE7D6D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20434" y="5817086"/>
                  <a:ext cx="32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A469DF5-4A01-5993-1E28-FF57BE00116A}"/>
                    </a:ext>
                  </a:extLst>
                </p14:cNvPr>
                <p14:cNvContentPartPr/>
                <p14:nvPr/>
              </p14:nvContentPartPr>
              <p14:xfrm>
                <a:off x="2351314" y="5824646"/>
                <a:ext cx="129240" cy="40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A469DF5-4A01-5993-1E28-FF57BE00116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42674" y="5816006"/>
                  <a:ext cx="1468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C977002-5596-64E0-4044-CC7722886CAE}"/>
                    </a:ext>
                  </a:extLst>
                </p14:cNvPr>
                <p14:cNvContentPartPr/>
                <p14:nvPr/>
              </p14:nvContentPartPr>
              <p14:xfrm>
                <a:off x="2507914" y="5840846"/>
                <a:ext cx="100440" cy="131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C977002-5596-64E0-4044-CC7722886CA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98914" y="5832206"/>
                  <a:ext cx="118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25BD3E3-D8DD-5362-A650-097A2502C437}"/>
                    </a:ext>
                  </a:extLst>
                </p14:cNvPr>
                <p14:cNvContentPartPr/>
                <p14:nvPr/>
              </p14:nvContentPartPr>
              <p14:xfrm>
                <a:off x="2664874" y="5833646"/>
                <a:ext cx="13320" cy="5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25BD3E3-D8DD-5362-A650-097A2502C43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55874" y="5825006"/>
                  <a:ext cx="30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C8019B2-1D4B-825E-9E86-E139AC206245}"/>
                    </a:ext>
                  </a:extLst>
                </p14:cNvPr>
                <p14:cNvContentPartPr/>
                <p14:nvPr/>
              </p14:nvContentPartPr>
              <p14:xfrm>
                <a:off x="2636794" y="5786486"/>
                <a:ext cx="102960" cy="146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C8019B2-1D4B-825E-9E86-E139AC20624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27794" y="5777846"/>
                  <a:ext cx="1206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1199D9F-196E-E81C-23AA-DB13CFCA3A52}"/>
                    </a:ext>
                  </a:extLst>
                </p14:cNvPr>
                <p14:cNvContentPartPr/>
                <p14:nvPr/>
              </p14:nvContentPartPr>
              <p14:xfrm>
                <a:off x="2757394" y="5799806"/>
                <a:ext cx="25920" cy="164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1199D9F-196E-E81C-23AA-DB13CFCA3A5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48754" y="5791166"/>
                  <a:ext cx="43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A7BDED4-B065-7DC7-07CD-CBDE58B98C1C}"/>
                    </a:ext>
                  </a:extLst>
                </p14:cNvPr>
                <p14:cNvContentPartPr/>
                <p14:nvPr/>
              </p14:nvContentPartPr>
              <p14:xfrm>
                <a:off x="2703754" y="5773166"/>
                <a:ext cx="211680" cy="155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A7BDED4-B065-7DC7-07CD-CBDE58B98C1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95114" y="5764166"/>
                  <a:ext cx="2293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270AD84-A0AC-4A84-3910-E72DC2F97707}"/>
                    </a:ext>
                  </a:extLst>
                </p14:cNvPr>
                <p14:cNvContentPartPr/>
                <p14:nvPr/>
              </p14:nvContentPartPr>
              <p14:xfrm>
                <a:off x="2988874" y="5692166"/>
                <a:ext cx="120960" cy="265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270AD84-A0AC-4A84-3910-E72DC2F9770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79874" y="5683166"/>
                  <a:ext cx="1386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622C343-7D0E-C377-0D16-4EF125DA0194}"/>
                    </a:ext>
                  </a:extLst>
                </p14:cNvPr>
                <p14:cNvContentPartPr/>
                <p14:nvPr/>
              </p14:nvContentPartPr>
              <p14:xfrm>
                <a:off x="3134314" y="5799806"/>
                <a:ext cx="240840" cy="137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622C343-7D0E-C377-0D16-4EF125DA019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25674" y="5791166"/>
                  <a:ext cx="2584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33D9351-16DB-CB07-912A-A50DC46C2777}"/>
                    </a:ext>
                  </a:extLst>
                </p14:cNvPr>
                <p14:cNvContentPartPr/>
                <p14:nvPr/>
              </p14:nvContentPartPr>
              <p14:xfrm>
                <a:off x="3265714" y="5707286"/>
                <a:ext cx="88920" cy="53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33D9351-16DB-CB07-912A-A50DC46C277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56714" y="5698286"/>
                  <a:ext cx="10656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FC9E962-3D4E-08E4-0681-13BBC61EB2E8}"/>
              </a:ext>
            </a:extLst>
          </p:cNvPr>
          <p:cNvGrpSpPr/>
          <p:nvPr/>
        </p:nvGrpSpPr>
        <p:grpSpPr>
          <a:xfrm>
            <a:off x="3604834" y="5721326"/>
            <a:ext cx="391320" cy="171360"/>
            <a:chOff x="3604834" y="5721326"/>
            <a:chExt cx="39132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631594C-4210-AFBB-26F9-7943C439C797}"/>
                    </a:ext>
                  </a:extLst>
                </p14:cNvPr>
                <p14:cNvContentPartPr/>
                <p14:nvPr/>
              </p14:nvContentPartPr>
              <p14:xfrm>
                <a:off x="3604834" y="5770646"/>
                <a:ext cx="115200" cy="12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631594C-4210-AFBB-26F9-7943C439C79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95834" y="5762006"/>
                  <a:ext cx="1328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3605560-F716-D8C4-70D0-7D2018A2CA8C}"/>
                    </a:ext>
                  </a:extLst>
                </p14:cNvPr>
                <p14:cNvContentPartPr/>
                <p14:nvPr/>
              </p14:nvContentPartPr>
              <p14:xfrm>
                <a:off x="3732994" y="5752646"/>
                <a:ext cx="209880" cy="139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3605560-F716-D8C4-70D0-7D2018A2CA8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24354" y="5744006"/>
                  <a:ext cx="2275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52D5168-12F2-0D86-8611-A7C1C66A8BF9}"/>
                    </a:ext>
                  </a:extLst>
                </p14:cNvPr>
                <p14:cNvContentPartPr/>
                <p14:nvPr/>
              </p14:nvContentPartPr>
              <p14:xfrm>
                <a:off x="3850354" y="5721326"/>
                <a:ext cx="145800" cy="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52D5168-12F2-0D86-8611-A7C1C66A8BF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841354" y="5712686"/>
                  <a:ext cx="16344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983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39EF46-FEF7-0551-FE54-41EC6226859A}"/>
              </a:ext>
            </a:extLst>
          </p:cNvPr>
          <p:cNvSpPr txBox="1"/>
          <p:nvPr/>
        </p:nvSpPr>
        <p:spPr>
          <a:xfrm>
            <a:off x="166760" y="251816"/>
            <a:ext cx="40750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/>
            <a:r>
              <a:rPr lang="uk-UA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Ще лишилося додати можливість чистити, додавати, міняти повідомлення в сервер-чаті.</a:t>
            </a:r>
          </a:p>
          <a:p>
            <a:pPr marL="0" algn="l" rtl="0" eaLnBrk="1" latinLnBrk="0" hangingPunct="1"/>
            <a:endParaRPr lang="uk-UA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0" algn="l" rtl="0" eaLnBrk="1" latinLnBrk="0" hangingPunct="1"/>
            <a:r>
              <a:rPr lang="uk-UA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Зробимо поправки до </a:t>
            </a:r>
            <a:r>
              <a:rPr lang="en-US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MessageBubble</a:t>
            </a:r>
            <a:r>
              <a:rPr lang="uk-UA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та </a:t>
            </a:r>
            <a:r>
              <a:rPr lang="en-US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ServerConsole</a:t>
            </a:r>
            <a:r>
              <a:rPr lang="en-US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ru-RU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endParaRPr lang="uk-UA" dirty="0">
              <a:effectLst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18CFBC6-EFCF-0C6D-891B-5EC55AC3BCC8}"/>
                  </a:ext>
                </a:extLst>
              </p14:cNvPr>
              <p14:cNvContentPartPr/>
              <p14:nvPr/>
            </p14:nvContentPartPr>
            <p14:xfrm>
              <a:off x="2189312" y="4186743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18CFBC6-EFCF-0C6D-891B-5EC55AC3BC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0672" y="417810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8774CC9-CC36-5256-632A-B65B6A406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83074"/>
            <a:ext cx="4914900" cy="418734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6124ED2-6761-E38F-E6D6-0122068607A3}"/>
              </a:ext>
            </a:extLst>
          </p:cNvPr>
          <p:cNvGrpSpPr/>
          <p:nvPr/>
        </p:nvGrpSpPr>
        <p:grpSpPr>
          <a:xfrm>
            <a:off x="4123901" y="2793952"/>
            <a:ext cx="117899" cy="210693"/>
            <a:chOff x="4487552" y="2286663"/>
            <a:chExt cx="133560" cy="2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2FDCB1F-C7AE-0FD8-0520-B3FA34CA3DBE}"/>
                    </a:ext>
                  </a:extLst>
                </p14:cNvPr>
                <p14:cNvContentPartPr/>
                <p14:nvPr/>
              </p14:nvContentPartPr>
              <p14:xfrm>
                <a:off x="4547672" y="2336703"/>
                <a:ext cx="12600" cy="33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2FDCB1F-C7AE-0FD8-0520-B3FA34CA3DB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37917" y="2326918"/>
                  <a:ext cx="32516" cy="538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352541-DC71-FACA-A0BE-8E4F092720CD}"/>
                    </a:ext>
                  </a:extLst>
                </p14:cNvPr>
                <p14:cNvContentPartPr/>
                <p14:nvPr/>
              </p14:nvContentPartPr>
              <p14:xfrm>
                <a:off x="4487552" y="2286663"/>
                <a:ext cx="133560" cy="238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352541-DC71-FACA-A0BE-8E4F092720C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77779" y="2276888"/>
                  <a:ext cx="153513" cy="25863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067B94-2F81-EAB3-B9BA-B5FC94686FB0}"/>
              </a:ext>
            </a:extLst>
          </p:cNvPr>
          <p:cNvGrpSpPr/>
          <p:nvPr/>
        </p:nvGrpSpPr>
        <p:grpSpPr>
          <a:xfrm>
            <a:off x="3679239" y="3162377"/>
            <a:ext cx="768407" cy="266623"/>
            <a:chOff x="4042890" y="2647658"/>
            <a:chExt cx="87048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F017A38-CDE8-2F4D-CD6E-EC5C3820E093}"/>
                    </a:ext>
                  </a:extLst>
                </p14:cNvPr>
                <p14:cNvContentPartPr/>
                <p14:nvPr/>
              </p14:nvContentPartPr>
              <p14:xfrm>
                <a:off x="4042890" y="2727578"/>
                <a:ext cx="133200" cy="222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F017A38-CDE8-2F4D-CD6E-EC5C3820E09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33114" y="2717779"/>
                  <a:ext cx="153160" cy="242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1257B66-2DD3-D2BF-F546-DBD7CA30FADC}"/>
                    </a:ext>
                  </a:extLst>
                </p14:cNvPr>
                <p14:cNvContentPartPr/>
                <p14:nvPr/>
              </p14:nvContentPartPr>
              <p14:xfrm>
                <a:off x="4152690" y="2717498"/>
                <a:ext cx="186120" cy="88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1257B66-2DD3-D2BF-F546-DBD7CA30FAD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42894" y="2707698"/>
                  <a:ext cx="206120" cy="1082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962CA49-1E1D-550E-9651-5CFF5440D282}"/>
                    </a:ext>
                  </a:extLst>
                </p14:cNvPr>
                <p14:cNvContentPartPr/>
                <p14:nvPr/>
              </p14:nvContentPartPr>
              <p14:xfrm>
                <a:off x="4338450" y="2728658"/>
                <a:ext cx="18360" cy="61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962CA49-1E1D-550E-9651-5CFF5440D28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28871" y="2718466"/>
                  <a:ext cx="37917" cy="81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51B187D-F6E8-364E-0274-FC9B9189B0BE}"/>
                    </a:ext>
                  </a:extLst>
                </p14:cNvPr>
                <p14:cNvContentPartPr/>
                <p14:nvPr/>
              </p14:nvContentPartPr>
              <p14:xfrm>
                <a:off x="4314690" y="2647658"/>
                <a:ext cx="13320" cy="30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51B187D-F6E8-364E-0274-FC9B9189B0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04599" y="2637981"/>
                  <a:ext cx="33098" cy="499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18B6CCC-627C-1901-DD96-AF117F546037}"/>
                    </a:ext>
                  </a:extLst>
                </p14:cNvPr>
                <p14:cNvContentPartPr/>
                <p14:nvPr/>
              </p14:nvContentPartPr>
              <p14:xfrm>
                <a:off x="4405050" y="2683298"/>
                <a:ext cx="233640" cy="100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18B6CCC-627C-1901-DD96-AF117F54603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95264" y="2673499"/>
                  <a:ext cx="253620" cy="1204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6D804EC-18D8-58B3-1C03-F3598DB72089}"/>
                    </a:ext>
                  </a:extLst>
                </p14:cNvPr>
                <p14:cNvContentPartPr/>
                <p14:nvPr/>
              </p14:nvContentPartPr>
              <p14:xfrm>
                <a:off x="4638330" y="2662058"/>
                <a:ext cx="275040" cy="130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6D804EC-18D8-58B3-1C03-F3598DB7208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28551" y="2651880"/>
                  <a:ext cx="295006" cy="15062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2FBCCC0E-376D-67E3-7EE8-BDF268AB53B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57484" y="77060"/>
            <a:ext cx="3543795" cy="38581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55A1F3F-B375-7665-4E6E-68BA5E91BFF7}"/>
                  </a:ext>
                </a:extLst>
              </p14:cNvPr>
              <p14:cNvContentPartPr/>
              <p14:nvPr/>
            </p14:nvContentPartPr>
            <p14:xfrm>
              <a:off x="7899400" y="645040"/>
              <a:ext cx="262800" cy="279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55A1F3F-B375-7665-4E6E-68BA5E91BFF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890400" y="636400"/>
                <a:ext cx="280440" cy="297000"/>
              </a:xfrm>
              <a:prstGeom prst="rect">
                <a:avLst/>
              </a:prstGeom>
            </p:spPr>
          </p:pic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0967C121-226F-9E96-4D8D-6C3C7A74F1D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001677" y="2846586"/>
            <a:ext cx="4148073" cy="40749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540CE91-840F-47BD-01BE-A68C5B45A450}"/>
                  </a:ext>
                </a:extLst>
              </p14:cNvPr>
              <p14:cNvContentPartPr/>
              <p14:nvPr/>
            </p14:nvContentPartPr>
            <p14:xfrm>
              <a:off x="11137960" y="3400480"/>
              <a:ext cx="230760" cy="263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540CE91-840F-47BD-01BE-A68C5B45A45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128960" y="3391480"/>
                <a:ext cx="248400" cy="28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C099F565-609A-820F-59C0-A7ED1DCFF95B}"/>
              </a:ext>
            </a:extLst>
          </p:cNvPr>
          <p:cNvGrpSpPr/>
          <p:nvPr/>
        </p:nvGrpSpPr>
        <p:grpSpPr>
          <a:xfrm>
            <a:off x="8090580" y="932460"/>
            <a:ext cx="811440" cy="376200"/>
            <a:chOff x="8090580" y="932460"/>
            <a:chExt cx="811440" cy="3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E3B7914-C845-EF85-6EDE-40FAC6D3988A}"/>
                    </a:ext>
                  </a:extLst>
                </p14:cNvPr>
                <p14:cNvContentPartPr/>
                <p14:nvPr/>
              </p14:nvContentPartPr>
              <p14:xfrm>
                <a:off x="8090580" y="1058460"/>
                <a:ext cx="117360" cy="250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E3B7914-C845-EF85-6EDE-40FAC6D3988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081580" y="1049460"/>
                  <a:ext cx="1350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516C6F6-429E-44FA-7F58-3EA438E14EFF}"/>
                    </a:ext>
                  </a:extLst>
                </p14:cNvPr>
                <p14:cNvContentPartPr/>
                <p14:nvPr/>
              </p14:nvContentPartPr>
              <p14:xfrm>
                <a:off x="8229540" y="1042620"/>
                <a:ext cx="82800" cy="92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516C6F6-429E-44FA-7F58-3EA438E14EF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220540" y="1033980"/>
                  <a:ext cx="100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FCF8E2B-F9CE-33F3-8971-CA0455BD25C6}"/>
                    </a:ext>
                  </a:extLst>
                </p14:cNvPr>
                <p14:cNvContentPartPr/>
                <p14:nvPr/>
              </p14:nvContentPartPr>
              <p14:xfrm>
                <a:off x="8342220" y="996900"/>
                <a:ext cx="140760" cy="262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FCF8E2B-F9CE-33F3-8971-CA0455BD25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333580" y="987900"/>
                  <a:ext cx="1584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FDA965E-6E87-199E-02E2-E1EF0A1D791A}"/>
                    </a:ext>
                  </a:extLst>
                </p14:cNvPr>
                <p14:cNvContentPartPr/>
                <p14:nvPr/>
              </p14:nvContentPartPr>
              <p14:xfrm>
                <a:off x="8458140" y="1013820"/>
                <a:ext cx="159120" cy="77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FDA965E-6E87-199E-02E2-E1EF0A1D791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49500" y="1004820"/>
                  <a:ext cx="1767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84175FF-181B-696E-AC96-82F050A8AC1D}"/>
                    </a:ext>
                  </a:extLst>
                </p14:cNvPr>
                <p14:cNvContentPartPr/>
                <p14:nvPr/>
              </p14:nvContentPartPr>
              <p14:xfrm>
                <a:off x="8617980" y="944700"/>
                <a:ext cx="38160" cy="129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84175FF-181B-696E-AC96-82F050A8AC1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609340" y="935700"/>
                  <a:ext cx="55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B7B7255-5A1C-7C0F-289A-B8271ACAC4CA}"/>
                    </a:ext>
                  </a:extLst>
                </p14:cNvPr>
                <p14:cNvContentPartPr/>
                <p14:nvPr/>
              </p14:nvContentPartPr>
              <p14:xfrm>
                <a:off x="8511420" y="932460"/>
                <a:ext cx="390600" cy="191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B7B7255-5A1C-7C0F-289A-B8271ACAC4C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502780" y="923820"/>
                  <a:ext cx="40824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3460458-CDEA-64E5-F442-64E86CAAAE4B}"/>
              </a:ext>
            </a:extLst>
          </p:cNvPr>
          <p:cNvGrpSpPr/>
          <p:nvPr/>
        </p:nvGrpSpPr>
        <p:grpSpPr>
          <a:xfrm>
            <a:off x="10765020" y="3702660"/>
            <a:ext cx="891360" cy="276480"/>
            <a:chOff x="10765020" y="3702660"/>
            <a:chExt cx="89136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1D8A9A0-A78B-FAE8-C3A2-978CE67DD803}"/>
                    </a:ext>
                  </a:extLst>
                </p14:cNvPr>
                <p14:cNvContentPartPr/>
                <p14:nvPr/>
              </p14:nvContentPartPr>
              <p14:xfrm>
                <a:off x="10765020" y="3713460"/>
                <a:ext cx="124920" cy="249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1D8A9A0-A78B-FAE8-C3A2-978CE67DD80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756020" y="3704820"/>
                  <a:ext cx="1425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048E408-3C75-1B06-AA23-1D01F28D70F7}"/>
                    </a:ext>
                  </a:extLst>
                </p14:cNvPr>
                <p14:cNvContentPartPr/>
                <p14:nvPr/>
              </p14:nvContentPartPr>
              <p14:xfrm>
                <a:off x="10908300" y="3702660"/>
                <a:ext cx="95760" cy="138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048E408-3C75-1B06-AA23-1D01F28D70F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899660" y="3694020"/>
                  <a:ext cx="113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9110C7B-1177-33AC-0916-926E718F589A}"/>
                    </a:ext>
                  </a:extLst>
                </p14:cNvPr>
                <p14:cNvContentPartPr/>
                <p14:nvPr/>
              </p14:nvContentPartPr>
              <p14:xfrm>
                <a:off x="11031420" y="3717420"/>
                <a:ext cx="117360" cy="261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9110C7B-1177-33AC-0916-926E718F589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022780" y="3708420"/>
                  <a:ext cx="1350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F6AD338-3F15-3670-B887-C8A3DAD818D3}"/>
                    </a:ext>
                  </a:extLst>
                </p14:cNvPr>
                <p14:cNvContentPartPr/>
                <p14:nvPr/>
              </p14:nvContentPartPr>
              <p14:xfrm>
                <a:off x="11154540" y="3739380"/>
                <a:ext cx="188280" cy="110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F6AD338-3F15-3670-B887-C8A3DAD818D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145540" y="3730740"/>
                  <a:ext cx="205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75DB2E1-855C-4D34-97A3-49A0A91F7E0A}"/>
                    </a:ext>
                  </a:extLst>
                </p14:cNvPr>
                <p14:cNvContentPartPr/>
                <p14:nvPr/>
              </p14:nvContentPartPr>
              <p14:xfrm>
                <a:off x="11330580" y="3741180"/>
                <a:ext cx="49320" cy="152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75DB2E1-855C-4D34-97A3-49A0A91F7E0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321940" y="3732540"/>
                  <a:ext cx="66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D0A75CA-BEE1-5E2C-E2F6-9983154B18EE}"/>
                    </a:ext>
                  </a:extLst>
                </p14:cNvPr>
                <p14:cNvContentPartPr/>
                <p14:nvPr/>
              </p14:nvContentPartPr>
              <p14:xfrm>
                <a:off x="11270100" y="3734340"/>
                <a:ext cx="386280" cy="200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D0A75CA-BEE1-5E2C-E2F6-9983154B18E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261100" y="3725700"/>
                  <a:ext cx="403920" cy="217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48672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2262</TotalTime>
  <Words>522</Words>
  <Application>Microsoft Office PowerPoint</Application>
  <PresentationFormat>Widescreen</PresentationFormat>
  <Paragraphs>68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Мій Telegram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Serhii Remez</dc:creator>
  <cp:lastModifiedBy>Serhii Remez</cp:lastModifiedBy>
  <cp:revision>23</cp:revision>
  <dcterms:created xsi:type="dcterms:W3CDTF">2025-03-17T16:37:51Z</dcterms:created>
  <dcterms:modified xsi:type="dcterms:W3CDTF">2025-06-12T18:40:17Z</dcterms:modified>
</cp:coreProperties>
</file>